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6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4B0C42-BC1B-4CFD-A0EA-2ADA83ED6751}" v="249" dt="2022-11-22T17:21:35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ость" userId="fbd5b63f0cdc8a95" providerId="Windows Live" clId="Web-{4D4B0C42-BC1B-4CFD-A0EA-2ADA83ED6751}"/>
    <pc:docChg chg="addSld delSld modSld addMainMaster delMainMaster">
      <pc:chgData name="Гость" userId="fbd5b63f0cdc8a95" providerId="Windows Live" clId="Web-{4D4B0C42-BC1B-4CFD-A0EA-2ADA83ED6751}" dt="2022-11-22T17:21:33.845" v="263" actId="20577"/>
      <pc:docMkLst>
        <pc:docMk/>
      </pc:docMkLst>
      <pc:sldChg chg="addSp delSp modSp mod setBg modClrScheme addAnim delAnim delDesignElem chgLayout">
        <pc:chgData name="Гость" userId="fbd5b63f0cdc8a95" providerId="Windows Live" clId="Web-{4D4B0C42-BC1B-4CFD-A0EA-2ADA83ED6751}" dt="2022-11-22T16:23:18.777" v="27" actId="20577"/>
        <pc:sldMkLst>
          <pc:docMk/>
          <pc:sldMk cId="1351651579" sldId="256"/>
        </pc:sldMkLst>
        <pc:spChg chg="mod ord">
          <ac:chgData name="Гость" userId="fbd5b63f0cdc8a95" providerId="Windows Live" clId="Web-{4D4B0C42-BC1B-4CFD-A0EA-2ADA83ED6751}" dt="2022-11-22T16:23:18.777" v="27" actId="20577"/>
          <ac:spMkLst>
            <pc:docMk/>
            <pc:sldMk cId="1351651579" sldId="256"/>
            <ac:spMk id="2" creationId="{00000000-0000-0000-0000-000000000000}"/>
          </ac:spMkLst>
        </pc:spChg>
        <pc:spChg chg="del mod">
          <ac:chgData name="Гость" userId="fbd5b63f0cdc8a95" providerId="Windows Live" clId="Web-{4D4B0C42-BC1B-4CFD-A0EA-2ADA83ED6751}" dt="2022-11-22T16:19:22.566" v="1"/>
          <ac:spMkLst>
            <pc:docMk/>
            <pc:sldMk cId="1351651579" sldId="256"/>
            <ac:spMk id="3" creationId="{00000000-0000-0000-0000-000000000000}"/>
          </ac:spMkLst>
        </pc:spChg>
        <pc:spChg chg="add del">
          <ac:chgData name="Гость" userId="fbd5b63f0cdc8a95" providerId="Windows Live" clId="Web-{4D4B0C42-BC1B-4CFD-A0EA-2ADA83ED6751}" dt="2022-11-22T16:19:22.566" v="1"/>
          <ac:spMkLst>
            <pc:docMk/>
            <pc:sldMk cId="1351651579" sldId="256"/>
            <ac:spMk id="8" creationId="{DEF92653-5D6D-47E6-8744-0DAF76E049C4}"/>
          </ac:spMkLst>
        </pc:spChg>
        <pc:spChg chg="add del">
          <ac:chgData name="Гость" userId="fbd5b63f0cdc8a95" providerId="Windows Live" clId="Web-{4D4B0C42-BC1B-4CFD-A0EA-2ADA83ED6751}" dt="2022-11-22T16:19:47.145" v="3"/>
          <ac:spMkLst>
            <pc:docMk/>
            <pc:sldMk cId="1351651579" sldId="256"/>
            <ac:spMk id="40" creationId="{2437C4A8-8E3A-4ADA-93B9-64737CE1ABB1}"/>
          </ac:spMkLst>
        </pc:spChg>
        <pc:spChg chg="add del">
          <ac:chgData name="Гость" userId="fbd5b63f0cdc8a95" providerId="Windows Live" clId="Web-{4D4B0C42-BC1B-4CFD-A0EA-2ADA83ED6751}" dt="2022-11-22T16:19:47.145" v="3"/>
          <ac:spMkLst>
            <pc:docMk/>
            <pc:sldMk cId="1351651579" sldId="256"/>
            <ac:spMk id="42" creationId="{BA6285CA-6AFA-4F27-AFB5-1B32CDE09B1A}"/>
          </ac:spMkLst>
        </pc:spChg>
        <pc:spChg chg="add del">
          <ac:chgData name="Гость" userId="fbd5b63f0cdc8a95" providerId="Windows Live" clId="Web-{4D4B0C42-BC1B-4CFD-A0EA-2ADA83ED6751}" dt="2022-11-22T16:19:47.145" v="3"/>
          <ac:spMkLst>
            <pc:docMk/>
            <pc:sldMk cId="1351651579" sldId="256"/>
            <ac:spMk id="77" creationId="{7BCC6446-8462-4A63-9B6F-8F57EC40F648}"/>
          </ac:spMkLst>
        </pc:spChg>
        <pc:spChg chg="add del">
          <ac:chgData name="Гость" userId="fbd5b63f0cdc8a95" providerId="Windows Live" clId="Web-{4D4B0C42-BC1B-4CFD-A0EA-2ADA83ED6751}" dt="2022-11-22T16:20:43.225" v="5"/>
          <ac:spMkLst>
            <pc:docMk/>
            <pc:sldMk cId="1351651579" sldId="256"/>
            <ac:spMk id="83" creationId="{2437C4A8-8E3A-4ADA-93B9-64737CE1ABB1}"/>
          </ac:spMkLst>
        </pc:spChg>
        <pc:spChg chg="add del">
          <ac:chgData name="Гость" userId="fbd5b63f0cdc8a95" providerId="Windows Live" clId="Web-{4D4B0C42-BC1B-4CFD-A0EA-2ADA83ED6751}" dt="2022-11-22T16:20:43.225" v="5"/>
          <ac:spMkLst>
            <pc:docMk/>
            <pc:sldMk cId="1351651579" sldId="256"/>
            <ac:spMk id="84" creationId="{411BE1D3-B675-4947-B4E3-14B8DC93FB2C}"/>
          </ac:spMkLst>
        </pc:spChg>
        <pc:spChg chg="add del">
          <ac:chgData name="Гость" userId="fbd5b63f0cdc8a95" providerId="Windows Live" clId="Web-{4D4B0C42-BC1B-4CFD-A0EA-2ADA83ED6751}" dt="2022-11-22T16:20:43.225" v="5"/>
          <ac:spMkLst>
            <pc:docMk/>
            <pc:sldMk cId="1351651579" sldId="256"/>
            <ac:spMk id="85" creationId="{D2D8651B-6FCC-49D7-B6F8-AF869E89F04C}"/>
          </ac:spMkLst>
        </pc:spChg>
        <pc:spChg chg="add del">
          <ac:chgData name="Гость" userId="fbd5b63f0cdc8a95" providerId="Windows Live" clId="Web-{4D4B0C42-BC1B-4CFD-A0EA-2ADA83ED6751}" dt="2022-11-22T16:21:50.367" v="15"/>
          <ac:spMkLst>
            <pc:docMk/>
            <pc:sldMk cId="1351651579" sldId="256"/>
            <ac:spMk id="92" creationId="{2437C4A8-8E3A-4ADA-93B9-64737CE1ABB1}"/>
          </ac:spMkLst>
        </pc:spChg>
        <pc:spChg chg="add del">
          <ac:chgData name="Гость" userId="fbd5b63f0cdc8a95" providerId="Windows Live" clId="Web-{4D4B0C42-BC1B-4CFD-A0EA-2ADA83ED6751}" dt="2022-11-22T16:21:50.367" v="15"/>
          <ac:spMkLst>
            <pc:docMk/>
            <pc:sldMk cId="1351651579" sldId="256"/>
            <ac:spMk id="93" creationId="{BA6285CA-6AFA-4F27-AFB5-1B32CDE09B1A}"/>
          </ac:spMkLst>
        </pc:spChg>
        <pc:spChg chg="add del">
          <ac:chgData name="Гость" userId="fbd5b63f0cdc8a95" providerId="Windows Live" clId="Web-{4D4B0C42-BC1B-4CFD-A0EA-2ADA83ED6751}" dt="2022-11-22T16:21:50.367" v="15"/>
          <ac:spMkLst>
            <pc:docMk/>
            <pc:sldMk cId="1351651579" sldId="256"/>
            <ac:spMk id="96" creationId="{7BCC6446-8462-4A63-9B6F-8F57EC40F648}"/>
          </ac:spMkLst>
        </pc:spChg>
        <pc:spChg chg="add del">
          <ac:chgData name="Гость" userId="fbd5b63f0cdc8a95" providerId="Windows Live" clId="Web-{4D4B0C42-BC1B-4CFD-A0EA-2ADA83ED6751}" dt="2022-11-22T16:21:50.336" v="14"/>
          <ac:spMkLst>
            <pc:docMk/>
            <pc:sldMk cId="1351651579" sldId="256"/>
            <ac:spMk id="134" creationId="{2437C4A8-8E3A-4ADA-93B9-64737CE1ABB1}"/>
          </ac:spMkLst>
        </pc:spChg>
        <pc:spChg chg="add del">
          <ac:chgData name="Гость" userId="fbd5b63f0cdc8a95" providerId="Windows Live" clId="Web-{4D4B0C42-BC1B-4CFD-A0EA-2ADA83ED6751}" dt="2022-11-22T16:21:50.336" v="14"/>
          <ac:spMkLst>
            <pc:docMk/>
            <pc:sldMk cId="1351651579" sldId="256"/>
            <ac:spMk id="136" creationId="{4187D111-0A9D-421B-84EB-FC5811C3A931}"/>
          </ac:spMkLst>
        </pc:spChg>
        <pc:spChg chg="add del">
          <ac:chgData name="Гость" userId="fbd5b63f0cdc8a95" providerId="Windows Live" clId="Web-{4D4B0C42-BC1B-4CFD-A0EA-2ADA83ED6751}" dt="2022-11-22T16:21:50.336" v="14"/>
          <ac:spMkLst>
            <pc:docMk/>
            <pc:sldMk cId="1351651579" sldId="256"/>
            <ac:spMk id="171" creationId="{218D3B53-4071-48E8-9CB1-4566DAFA0BAE}"/>
          </ac:spMkLst>
        </pc:spChg>
        <pc:spChg chg="add">
          <ac:chgData name="Гость" userId="fbd5b63f0cdc8a95" providerId="Windows Live" clId="Web-{4D4B0C42-BC1B-4CFD-A0EA-2ADA83ED6751}" dt="2022-11-22T16:21:50.367" v="15"/>
          <ac:spMkLst>
            <pc:docMk/>
            <pc:sldMk cId="1351651579" sldId="256"/>
            <ac:spMk id="174" creationId="{2437C4A8-8E3A-4ADA-93B9-64737CE1ABB1}"/>
          </ac:spMkLst>
        </pc:spChg>
        <pc:spChg chg="add">
          <ac:chgData name="Гость" userId="fbd5b63f0cdc8a95" providerId="Windows Live" clId="Web-{4D4B0C42-BC1B-4CFD-A0EA-2ADA83ED6751}" dt="2022-11-22T16:21:50.367" v="15"/>
          <ac:spMkLst>
            <pc:docMk/>
            <pc:sldMk cId="1351651579" sldId="256"/>
            <ac:spMk id="175" creationId="{4187D111-0A9D-421B-84EB-FC5811C3A931}"/>
          </ac:spMkLst>
        </pc:spChg>
        <pc:spChg chg="add">
          <ac:chgData name="Гость" userId="fbd5b63f0cdc8a95" providerId="Windows Live" clId="Web-{4D4B0C42-BC1B-4CFD-A0EA-2ADA83ED6751}" dt="2022-11-22T16:21:50.367" v="15"/>
          <ac:spMkLst>
            <pc:docMk/>
            <pc:sldMk cId="1351651579" sldId="256"/>
            <ac:spMk id="177" creationId="{F0753E91-DF19-4FA4-BFBF-221696B8D779}"/>
          </ac:spMkLst>
        </pc:spChg>
        <pc:grpChg chg="add del">
          <ac:chgData name="Гость" userId="fbd5b63f0cdc8a95" providerId="Windows Live" clId="Web-{4D4B0C42-BC1B-4CFD-A0EA-2ADA83ED6751}" dt="2022-11-22T16:19:47.145" v="3"/>
          <ac:grpSpMkLst>
            <pc:docMk/>
            <pc:sldMk cId="1351651579" sldId="256"/>
            <ac:grpSpMk id="7" creationId="{748618E9-EE2D-4864-9EEE-58939BD4FBBA}"/>
          </ac:grpSpMkLst>
        </pc:grpChg>
        <pc:grpChg chg="add del">
          <ac:chgData name="Гость" userId="fbd5b63f0cdc8a95" providerId="Windows Live" clId="Web-{4D4B0C42-BC1B-4CFD-A0EA-2ADA83ED6751}" dt="2022-11-22T16:19:47.145" v="3"/>
          <ac:grpSpMkLst>
            <pc:docMk/>
            <pc:sldMk cId="1351651579" sldId="256"/>
            <ac:grpSpMk id="44" creationId="{8A706956-04C2-4ACD-BBB0-A7A81707BFDE}"/>
          </ac:grpSpMkLst>
        </pc:grpChg>
        <pc:grpChg chg="add del">
          <ac:chgData name="Гость" userId="fbd5b63f0cdc8a95" providerId="Windows Live" clId="Web-{4D4B0C42-BC1B-4CFD-A0EA-2ADA83ED6751}" dt="2022-11-22T16:20:43.225" v="5"/>
          <ac:grpSpMkLst>
            <pc:docMk/>
            <pc:sldMk cId="1351651579" sldId="256"/>
            <ac:grpSpMk id="46" creationId="{2C13C5A7-AC21-48FA-A06F-6A7F303BC3CD}"/>
          </ac:grpSpMkLst>
        </pc:grpChg>
        <pc:grpChg chg="add del">
          <ac:chgData name="Гость" userId="fbd5b63f0cdc8a95" providerId="Windows Live" clId="Web-{4D4B0C42-BC1B-4CFD-A0EA-2ADA83ED6751}" dt="2022-11-22T16:20:43.225" v="5"/>
          <ac:grpSpMkLst>
            <pc:docMk/>
            <pc:sldMk cId="1351651579" sldId="256"/>
            <ac:grpSpMk id="79" creationId="{748618E9-EE2D-4864-9EEE-58939BD4FBBA}"/>
          </ac:grpSpMkLst>
        </pc:grpChg>
        <pc:grpChg chg="add del">
          <ac:chgData name="Гость" userId="fbd5b63f0cdc8a95" providerId="Windows Live" clId="Web-{4D4B0C42-BC1B-4CFD-A0EA-2ADA83ED6751}" dt="2022-11-22T16:21:50.367" v="15"/>
          <ac:grpSpMkLst>
            <pc:docMk/>
            <pc:sldMk cId="1351651579" sldId="256"/>
            <ac:grpSpMk id="88" creationId="{748618E9-EE2D-4864-9EEE-58939BD4FBBA}"/>
          </ac:grpSpMkLst>
        </pc:grpChg>
        <pc:grpChg chg="add del">
          <ac:chgData name="Гость" userId="fbd5b63f0cdc8a95" providerId="Windows Live" clId="Web-{4D4B0C42-BC1B-4CFD-A0EA-2ADA83ED6751}" dt="2022-11-22T16:21:50.367" v="15"/>
          <ac:grpSpMkLst>
            <pc:docMk/>
            <pc:sldMk cId="1351651579" sldId="256"/>
            <ac:grpSpMk id="94" creationId="{8A706956-04C2-4ACD-BBB0-A7A81707BFDE}"/>
          </ac:grpSpMkLst>
        </pc:grpChg>
        <pc:grpChg chg="add del">
          <ac:chgData name="Гость" userId="fbd5b63f0cdc8a95" providerId="Windows Live" clId="Web-{4D4B0C42-BC1B-4CFD-A0EA-2ADA83ED6751}" dt="2022-11-22T16:21:50.336" v="14"/>
          <ac:grpSpMkLst>
            <pc:docMk/>
            <pc:sldMk cId="1351651579" sldId="256"/>
            <ac:grpSpMk id="101" creationId="{748618E9-EE2D-4864-9EEE-58939BD4FBBA}"/>
          </ac:grpSpMkLst>
        </pc:grpChg>
        <pc:grpChg chg="add del">
          <ac:chgData name="Гость" userId="fbd5b63f0cdc8a95" providerId="Windows Live" clId="Web-{4D4B0C42-BC1B-4CFD-A0EA-2ADA83ED6751}" dt="2022-11-22T16:21:50.336" v="14"/>
          <ac:grpSpMkLst>
            <pc:docMk/>
            <pc:sldMk cId="1351651579" sldId="256"/>
            <ac:grpSpMk id="138" creationId="{CEC7A2BB-E03E-436B-ABA5-3EBC8FB4066D}"/>
          </ac:grpSpMkLst>
        </pc:grpChg>
        <pc:grpChg chg="add">
          <ac:chgData name="Гость" userId="fbd5b63f0cdc8a95" providerId="Windows Live" clId="Web-{4D4B0C42-BC1B-4CFD-A0EA-2ADA83ED6751}" dt="2022-11-22T16:21:50.367" v="15"/>
          <ac:grpSpMkLst>
            <pc:docMk/>
            <pc:sldMk cId="1351651579" sldId="256"/>
            <ac:grpSpMk id="173" creationId="{748618E9-EE2D-4864-9EEE-58939BD4FBBA}"/>
          </ac:grpSpMkLst>
        </pc:grpChg>
        <pc:grpChg chg="add">
          <ac:chgData name="Гость" userId="fbd5b63f0cdc8a95" providerId="Windows Live" clId="Web-{4D4B0C42-BC1B-4CFD-A0EA-2ADA83ED6751}" dt="2022-11-22T16:21:50.367" v="15"/>
          <ac:grpSpMkLst>
            <pc:docMk/>
            <pc:sldMk cId="1351651579" sldId="256"/>
            <ac:grpSpMk id="176" creationId="{015ECF02-0C11-4320-A868-5EC7DD53DEFD}"/>
          </ac:grpSpMkLst>
        </pc:grpChg>
        <pc:picChg chg="add mod">
          <ac:chgData name="Гость" userId="fbd5b63f0cdc8a95" providerId="Windows Live" clId="Web-{4D4B0C42-BC1B-4CFD-A0EA-2ADA83ED6751}" dt="2022-11-22T16:21:50.367" v="15"/>
          <ac:picMkLst>
            <pc:docMk/>
            <pc:sldMk cId="1351651579" sldId="256"/>
            <ac:picMk id="39" creationId="{F285E34F-2E82-8DFA-F3BD-7EBF8A78C208}"/>
          </ac:picMkLst>
        </pc:picChg>
        <pc:cxnChg chg="add del">
          <ac:chgData name="Гость" userId="fbd5b63f0cdc8a95" providerId="Windows Live" clId="Web-{4D4B0C42-BC1B-4CFD-A0EA-2ADA83ED6751}" dt="2022-11-22T16:19:22.566" v="1"/>
          <ac:cxnSpMkLst>
            <pc:docMk/>
            <pc:sldMk cId="1351651579" sldId="256"/>
            <ac:cxnSpMk id="10" creationId="{9B04EC04-29CC-4DDB-8C71-202106CDD303}"/>
          </ac:cxnSpMkLst>
        </pc:cxnChg>
        <pc:cxnChg chg="add del">
          <ac:chgData name="Гость" userId="fbd5b63f0cdc8a95" providerId="Windows Live" clId="Web-{4D4B0C42-BC1B-4CFD-A0EA-2ADA83ED6751}" dt="2022-11-22T16:19:22.566" v="1"/>
          <ac:cxnSpMkLst>
            <pc:docMk/>
            <pc:sldMk cId="1351651579" sldId="256"/>
            <ac:cxnSpMk id="12" creationId="{57CA459B-7AA3-4B66-813E-D54C56197B95}"/>
          </ac:cxnSpMkLst>
        </pc:cxnChg>
      </pc:sldChg>
      <pc:sldChg chg="addSp delSp modSp new mod setBg addAnim">
        <pc:chgData name="Гость" userId="fbd5b63f0cdc8a95" providerId="Windows Live" clId="Web-{4D4B0C42-BC1B-4CFD-A0EA-2ADA83ED6751}" dt="2022-11-22T16:29:14.679" v="67" actId="14100"/>
        <pc:sldMkLst>
          <pc:docMk/>
          <pc:sldMk cId="919153619" sldId="257"/>
        </pc:sldMkLst>
        <pc:spChg chg="mod">
          <ac:chgData name="Гость" userId="fbd5b63f0cdc8a95" providerId="Windows Live" clId="Web-{4D4B0C42-BC1B-4CFD-A0EA-2ADA83ED6751}" dt="2022-11-22T16:29:14.679" v="67" actId="14100"/>
          <ac:spMkLst>
            <pc:docMk/>
            <pc:sldMk cId="919153619" sldId="257"/>
            <ac:spMk id="2" creationId="{0E9D3F9A-EA93-6033-9802-44A81B752868}"/>
          </ac:spMkLst>
        </pc:spChg>
        <pc:spChg chg="add del">
          <ac:chgData name="Гость" userId="fbd5b63f0cdc8a95" providerId="Windows Live" clId="Web-{4D4B0C42-BC1B-4CFD-A0EA-2ADA83ED6751}" dt="2022-11-22T16:25:18.827" v="47"/>
          <ac:spMkLst>
            <pc:docMk/>
            <pc:sldMk cId="919153619" sldId="257"/>
            <ac:spMk id="40" creationId="{2437C4A8-8E3A-4ADA-93B9-64737CE1ABB1}"/>
          </ac:spMkLst>
        </pc:spChg>
        <pc:spChg chg="add del">
          <ac:chgData name="Гость" userId="fbd5b63f0cdc8a95" providerId="Windows Live" clId="Web-{4D4B0C42-BC1B-4CFD-A0EA-2ADA83ED6751}" dt="2022-11-22T16:25:18.827" v="47"/>
          <ac:spMkLst>
            <pc:docMk/>
            <pc:sldMk cId="919153619" sldId="257"/>
            <ac:spMk id="42" creationId="{411BE1D3-B675-4947-B4E3-14B8DC93FB2C}"/>
          </ac:spMkLst>
        </pc:spChg>
        <pc:spChg chg="add del">
          <ac:chgData name="Гость" userId="fbd5b63f0cdc8a95" providerId="Windows Live" clId="Web-{4D4B0C42-BC1B-4CFD-A0EA-2ADA83ED6751}" dt="2022-11-22T16:25:18.827" v="47"/>
          <ac:spMkLst>
            <pc:docMk/>
            <pc:sldMk cId="919153619" sldId="257"/>
            <ac:spMk id="44" creationId="{D2D8651B-6FCC-49D7-B6F8-AF869E89F04C}"/>
          </ac:spMkLst>
        </pc:spChg>
        <pc:spChg chg="add del">
          <ac:chgData name="Гость" userId="fbd5b63f0cdc8a95" providerId="Windows Live" clId="Web-{4D4B0C42-BC1B-4CFD-A0EA-2ADA83ED6751}" dt="2022-11-22T16:26:35.439" v="52"/>
          <ac:spMkLst>
            <pc:docMk/>
            <pc:sldMk cId="919153619" sldId="257"/>
            <ac:spMk id="115" creationId="{2437C4A8-8E3A-4ADA-93B9-64737CE1ABB1}"/>
          </ac:spMkLst>
        </pc:spChg>
        <pc:spChg chg="add del">
          <ac:chgData name="Гость" userId="fbd5b63f0cdc8a95" providerId="Windows Live" clId="Web-{4D4B0C42-BC1B-4CFD-A0EA-2ADA83ED6751}" dt="2022-11-22T16:26:35.439" v="52"/>
          <ac:spMkLst>
            <pc:docMk/>
            <pc:sldMk cId="919153619" sldId="257"/>
            <ac:spMk id="117" creationId="{411BE1D3-B675-4947-B4E3-14B8DC93FB2C}"/>
          </ac:spMkLst>
        </pc:spChg>
        <pc:spChg chg="add del">
          <ac:chgData name="Гость" userId="fbd5b63f0cdc8a95" providerId="Windows Live" clId="Web-{4D4B0C42-BC1B-4CFD-A0EA-2ADA83ED6751}" dt="2022-11-22T16:26:35.439" v="52"/>
          <ac:spMkLst>
            <pc:docMk/>
            <pc:sldMk cId="919153619" sldId="257"/>
            <ac:spMk id="119" creationId="{D2D8651B-6FCC-49D7-B6F8-AF869E89F04C}"/>
          </ac:spMkLst>
        </pc:spChg>
        <pc:spChg chg="add del">
          <ac:chgData name="Гость" userId="fbd5b63f0cdc8a95" providerId="Windows Live" clId="Web-{4D4B0C42-BC1B-4CFD-A0EA-2ADA83ED6751}" dt="2022-11-22T16:26:35.439" v="52"/>
          <ac:spMkLst>
            <pc:docMk/>
            <pc:sldMk cId="919153619" sldId="257"/>
            <ac:spMk id="121" creationId="{B27DF924-CC1B-431A-A8F3-7FEBCA1AF9A5}"/>
          </ac:spMkLst>
        </pc:spChg>
        <pc:spChg chg="add del">
          <ac:chgData name="Гость" userId="fbd5b63f0cdc8a95" providerId="Windows Live" clId="Web-{4D4B0C42-BC1B-4CFD-A0EA-2ADA83ED6751}" dt="2022-11-22T16:27:01.815" v="55"/>
          <ac:spMkLst>
            <pc:docMk/>
            <pc:sldMk cId="919153619" sldId="257"/>
            <ac:spMk id="192" creationId="{2437C4A8-8E3A-4ADA-93B9-64737CE1ABB1}"/>
          </ac:spMkLst>
        </pc:spChg>
        <pc:spChg chg="add del">
          <ac:chgData name="Гость" userId="fbd5b63f0cdc8a95" providerId="Windows Live" clId="Web-{4D4B0C42-BC1B-4CFD-A0EA-2ADA83ED6751}" dt="2022-11-22T16:27:01.815" v="55"/>
          <ac:spMkLst>
            <pc:docMk/>
            <pc:sldMk cId="919153619" sldId="257"/>
            <ac:spMk id="194" creationId="{4187D111-0A9D-421B-84EB-FC5811C3A931}"/>
          </ac:spMkLst>
        </pc:spChg>
        <pc:spChg chg="add del">
          <ac:chgData name="Гость" userId="fbd5b63f0cdc8a95" providerId="Windows Live" clId="Web-{4D4B0C42-BC1B-4CFD-A0EA-2ADA83ED6751}" dt="2022-11-22T16:27:01.815" v="55"/>
          <ac:spMkLst>
            <pc:docMk/>
            <pc:sldMk cId="919153619" sldId="257"/>
            <ac:spMk id="229" creationId="{218D3B53-4071-48E8-9CB1-4566DAFA0BAE}"/>
          </ac:spMkLst>
        </pc:spChg>
        <pc:spChg chg="add">
          <ac:chgData name="Гость" userId="fbd5b63f0cdc8a95" providerId="Windows Live" clId="Web-{4D4B0C42-BC1B-4CFD-A0EA-2ADA83ED6751}" dt="2022-11-22T16:27:01.815" v="55"/>
          <ac:spMkLst>
            <pc:docMk/>
            <pc:sldMk cId="919153619" sldId="257"/>
            <ac:spMk id="267" creationId="{2437C4A8-8E3A-4ADA-93B9-64737CE1ABB1}"/>
          </ac:spMkLst>
        </pc:spChg>
        <pc:spChg chg="add">
          <ac:chgData name="Гость" userId="fbd5b63f0cdc8a95" providerId="Windows Live" clId="Web-{4D4B0C42-BC1B-4CFD-A0EA-2ADA83ED6751}" dt="2022-11-22T16:27:01.815" v="55"/>
          <ac:spMkLst>
            <pc:docMk/>
            <pc:sldMk cId="919153619" sldId="257"/>
            <ac:spMk id="269" creationId="{4187D111-0A9D-421B-84EB-FC5811C3A931}"/>
          </ac:spMkLst>
        </pc:spChg>
        <pc:spChg chg="add">
          <ac:chgData name="Гость" userId="fbd5b63f0cdc8a95" providerId="Windows Live" clId="Web-{4D4B0C42-BC1B-4CFD-A0EA-2ADA83ED6751}" dt="2022-11-22T16:27:01.815" v="55"/>
          <ac:spMkLst>
            <pc:docMk/>
            <pc:sldMk cId="919153619" sldId="257"/>
            <ac:spMk id="304" creationId="{F0753E91-DF19-4FA4-BFBF-221696B8D779}"/>
          </ac:spMkLst>
        </pc:spChg>
        <pc:grpChg chg="add del">
          <ac:chgData name="Гость" userId="fbd5b63f0cdc8a95" providerId="Windows Live" clId="Web-{4D4B0C42-BC1B-4CFD-A0EA-2ADA83ED6751}" dt="2022-11-22T16:25:18.827" v="47"/>
          <ac:grpSpMkLst>
            <pc:docMk/>
            <pc:sldMk cId="919153619" sldId="257"/>
            <ac:grpSpMk id="7" creationId="{748618E9-EE2D-4864-9EEE-58939BD4FBBA}"/>
          </ac:grpSpMkLst>
        </pc:grpChg>
        <pc:grpChg chg="add del">
          <ac:chgData name="Гость" userId="fbd5b63f0cdc8a95" providerId="Windows Live" clId="Web-{4D4B0C42-BC1B-4CFD-A0EA-2ADA83ED6751}" dt="2022-11-22T16:25:18.827" v="47"/>
          <ac:grpSpMkLst>
            <pc:docMk/>
            <pc:sldMk cId="919153619" sldId="257"/>
            <ac:grpSpMk id="46" creationId="{2C13C5A7-AC21-48FA-A06F-6A7F303BC3CD}"/>
          </ac:grpSpMkLst>
        </pc:grpChg>
        <pc:grpChg chg="add del">
          <ac:chgData name="Гость" userId="fbd5b63f0cdc8a95" providerId="Windows Live" clId="Web-{4D4B0C42-BC1B-4CFD-A0EA-2ADA83ED6751}" dt="2022-11-22T16:26:35.439" v="52"/>
          <ac:grpSpMkLst>
            <pc:docMk/>
            <pc:sldMk cId="919153619" sldId="257"/>
            <ac:grpSpMk id="82" creationId="{748618E9-EE2D-4864-9EEE-58939BD4FBBA}"/>
          </ac:grpSpMkLst>
        </pc:grpChg>
        <pc:grpChg chg="add del">
          <ac:chgData name="Гость" userId="fbd5b63f0cdc8a95" providerId="Windows Live" clId="Web-{4D4B0C42-BC1B-4CFD-A0EA-2ADA83ED6751}" dt="2022-11-22T16:26:35.439" v="52"/>
          <ac:grpSpMkLst>
            <pc:docMk/>
            <pc:sldMk cId="919153619" sldId="257"/>
            <ac:grpSpMk id="123" creationId="{2C13C5A7-AC21-48FA-A06F-6A7F303BC3CD}"/>
          </ac:grpSpMkLst>
        </pc:grpChg>
        <pc:grpChg chg="add del">
          <ac:chgData name="Гость" userId="fbd5b63f0cdc8a95" providerId="Windows Live" clId="Web-{4D4B0C42-BC1B-4CFD-A0EA-2ADA83ED6751}" dt="2022-11-22T16:27:01.815" v="55"/>
          <ac:grpSpMkLst>
            <pc:docMk/>
            <pc:sldMk cId="919153619" sldId="257"/>
            <ac:grpSpMk id="159" creationId="{748618E9-EE2D-4864-9EEE-58939BD4FBBA}"/>
          </ac:grpSpMkLst>
        </pc:grpChg>
        <pc:grpChg chg="add del">
          <ac:chgData name="Гость" userId="fbd5b63f0cdc8a95" providerId="Windows Live" clId="Web-{4D4B0C42-BC1B-4CFD-A0EA-2ADA83ED6751}" dt="2022-11-22T16:27:01.815" v="55"/>
          <ac:grpSpMkLst>
            <pc:docMk/>
            <pc:sldMk cId="919153619" sldId="257"/>
            <ac:grpSpMk id="196" creationId="{CEC7A2BB-E03E-436B-ABA5-3EBC8FB4066D}"/>
          </ac:grpSpMkLst>
        </pc:grpChg>
        <pc:grpChg chg="add">
          <ac:chgData name="Гость" userId="fbd5b63f0cdc8a95" providerId="Windows Live" clId="Web-{4D4B0C42-BC1B-4CFD-A0EA-2ADA83ED6751}" dt="2022-11-22T16:27:01.815" v="55"/>
          <ac:grpSpMkLst>
            <pc:docMk/>
            <pc:sldMk cId="919153619" sldId="257"/>
            <ac:grpSpMk id="234" creationId="{748618E9-EE2D-4864-9EEE-58939BD4FBBA}"/>
          </ac:grpSpMkLst>
        </pc:grpChg>
        <pc:grpChg chg="add">
          <ac:chgData name="Гость" userId="fbd5b63f0cdc8a95" providerId="Windows Live" clId="Web-{4D4B0C42-BC1B-4CFD-A0EA-2ADA83ED6751}" dt="2022-11-22T16:27:01.815" v="55"/>
          <ac:grpSpMkLst>
            <pc:docMk/>
            <pc:sldMk cId="919153619" sldId="257"/>
            <ac:grpSpMk id="271" creationId="{015ECF02-0C11-4320-A868-5EC7DD53DEFD}"/>
          </ac:grpSpMkLst>
        </pc:grpChg>
        <pc:picChg chg="add mod">
          <ac:chgData name="Гость" userId="fbd5b63f0cdc8a95" providerId="Windows Live" clId="Web-{4D4B0C42-BC1B-4CFD-A0EA-2ADA83ED6751}" dt="2022-11-22T16:29:01.694" v="65" actId="1076"/>
          <ac:picMkLst>
            <pc:docMk/>
            <pc:sldMk cId="919153619" sldId="257"/>
            <ac:picMk id="3" creationId="{6196B610-F189-39DF-6FD5-DF4C5CDCD8D2}"/>
          </ac:picMkLst>
        </pc:picChg>
      </pc:sldChg>
      <pc:sldChg chg="addSp modSp new mod setBg">
        <pc:chgData name="Гость" userId="fbd5b63f0cdc8a95" providerId="Windows Live" clId="Web-{4D4B0C42-BC1B-4CFD-A0EA-2ADA83ED6751}" dt="2022-11-22T16:32:15.700" v="81" actId="1076"/>
        <pc:sldMkLst>
          <pc:docMk/>
          <pc:sldMk cId="964972356" sldId="258"/>
        </pc:sldMkLst>
        <pc:spChg chg="mod">
          <ac:chgData name="Гость" userId="fbd5b63f0cdc8a95" providerId="Windows Live" clId="Web-{4D4B0C42-BC1B-4CFD-A0EA-2ADA83ED6751}" dt="2022-11-22T16:32:15.700" v="81" actId="1076"/>
          <ac:spMkLst>
            <pc:docMk/>
            <pc:sldMk cId="964972356" sldId="258"/>
            <ac:spMk id="2" creationId="{15A97F3E-5568-B8CA-3123-8AD8F6991078}"/>
          </ac:spMkLst>
        </pc:spChg>
        <pc:spChg chg="add">
          <ac:chgData name="Гость" userId="fbd5b63f0cdc8a95" providerId="Windows Live" clId="Web-{4D4B0C42-BC1B-4CFD-A0EA-2ADA83ED6751}" dt="2022-11-22T16:31:58.918" v="79"/>
          <ac:spMkLst>
            <pc:docMk/>
            <pc:sldMk cId="964972356" sldId="258"/>
            <ac:spMk id="41" creationId="{2437C4A8-8E3A-4ADA-93B9-64737CE1ABB1}"/>
          </ac:spMkLst>
        </pc:spChg>
        <pc:spChg chg="add">
          <ac:chgData name="Гость" userId="fbd5b63f0cdc8a95" providerId="Windows Live" clId="Web-{4D4B0C42-BC1B-4CFD-A0EA-2ADA83ED6751}" dt="2022-11-22T16:31:58.918" v="79"/>
          <ac:spMkLst>
            <pc:docMk/>
            <pc:sldMk cId="964972356" sldId="258"/>
            <ac:spMk id="43" creationId="{13B6DAC6-0186-4D62-AD69-90B9C0411EA3}"/>
          </ac:spMkLst>
        </pc:spChg>
        <pc:spChg chg="add">
          <ac:chgData name="Гость" userId="fbd5b63f0cdc8a95" providerId="Windows Live" clId="Web-{4D4B0C42-BC1B-4CFD-A0EA-2ADA83ED6751}" dt="2022-11-22T16:31:58.918" v="79"/>
          <ac:spMkLst>
            <pc:docMk/>
            <pc:sldMk cId="964972356" sldId="258"/>
            <ac:spMk id="45" creationId="{8BD06E9B-D0BF-47A6-AE6D-EAD493128043}"/>
          </ac:spMkLst>
        </pc:spChg>
        <pc:spChg chg="add">
          <ac:chgData name="Гость" userId="fbd5b63f0cdc8a95" providerId="Windows Live" clId="Web-{4D4B0C42-BC1B-4CFD-A0EA-2ADA83ED6751}" dt="2022-11-22T16:31:58.918" v="79"/>
          <ac:spMkLst>
            <pc:docMk/>
            <pc:sldMk cId="964972356" sldId="258"/>
            <ac:spMk id="80" creationId="{429C64BC-8915-422E-9361-EE04C48FFD40}"/>
          </ac:spMkLst>
        </pc:spChg>
        <pc:grpChg chg="add">
          <ac:chgData name="Гость" userId="fbd5b63f0cdc8a95" providerId="Windows Live" clId="Web-{4D4B0C42-BC1B-4CFD-A0EA-2ADA83ED6751}" dt="2022-11-22T16:31:58.918" v="79"/>
          <ac:grpSpMkLst>
            <pc:docMk/>
            <pc:sldMk cId="964972356" sldId="258"/>
            <ac:grpSpMk id="8" creationId="{748618E9-EE2D-4864-9EEE-58939BD4FBBA}"/>
          </ac:grpSpMkLst>
        </pc:grpChg>
        <pc:grpChg chg="add">
          <ac:chgData name="Гость" userId="fbd5b63f0cdc8a95" providerId="Windows Live" clId="Web-{4D4B0C42-BC1B-4CFD-A0EA-2ADA83ED6751}" dt="2022-11-22T16:31:58.918" v="79"/>
          <ac:grpSpMkLst>
            <pc:docMk/>
            <pc:sldMk cId="964972356" sldId="258"/>
            <ac:grpSpMk id="47" creationId="{A0297160-077C-4B0C-9F1E-6519CEDB84C4}"/>
          </ac:grpSpMkLst>
        </pc:grpChg>
        <pc:picChg chg="add mod">
          <ac:chgData name="Гость" userId="fbd5b63f0cdc8a95" providerId="Windows Live" clId="Web-{4D4B0C42-BC1B-4CFD-A0EA-2ADA83ED6751}" dt="2022-11-22T16:31:58.918" v="79"/>
          <ac:picMkLst>
            <pc:docMk/>
            <pc:sldMk cId="964972356" sldId="258"/>
            <ac:picMk id="3" creationId="{CF4B30AD-2525-ACD9-8C91-BEE1D73B15ED}"/>
          </ac:picMkLst>
        </pc:picChg>
      </pc:sldChg>
      <pc:sldChg chg="addSp modSp new mod setBg">
        <pc:chgData name="Гость" userId="fbd5b63f0cdc8a95" providerId="Windows Live" clId="Web-{4D4B0C42-BC1B-4CFD-A0EA-2ADA83ED6751}" dt="2022-11-22T16:57:48.391" v="173" actId="20577"/>
        <pc:sldMkLst>
          <pc:docMk/>
          <pc:sldMk cId="3920873725" sldId="259"/>
        </pc:sldMkLst>
        <pc:spChg chg="mod">
          <ac:chgData name="Гость" userId="fbd5b63f0cdc8a95" providerId="Windows Live" clId="Web-{4D4B0C42-BC1B-4CFD-A0EA-2ADA83ED6751}" dt="2022-11-22T16:39:48.684" v="99" actId="1076"/>
          <ac:spMkLst>
            <pc:docMk/>
            <pc:sldMk cId="3920873725" sldId="259"/>
            <ac:spMk id="2" creationId="{9FCA9C4A-35D2-EF98-9D03-B1011E89D203}"/>
          </ac:spMkLst>
        </pc:spChg>
        <pc:spChg chg="add mod">
          <ac:chgData name="Гость" userId="fbd5b63f0cdc8a95" providerId="Windows Live" clId="Web-{4D4B0C42-BC1B-4CFD-A0EA-2ADA83ED6751}" dt="2022-11-22T16:57:48.391" v="173" actId="20577"/>
          <ac:spMkLst>
            <pc:docMk/>
            <pc:sldMk cId="3920873725" sldId="259"/>
            <ac:spMk id="4" creationId="{81A866B5-0865-1A00-00C4-BA9C3BEB7B5D}"/>
          </ac:spMkLst>
        </pc:spChg>
        <pc:spChg chg="add">
          <ac:chgData name="Гость" userId="fbd5b63f0cdc8a95" providerId="Windows Live" clId="Web-{4D4B0C42-BC1B-4CFD-A0EA-2ADA83ED6751}" dt="2022-11-22T16:38:57.463" v="90"/>
          <ac:spMkLst>
            <pc:docMk/>
            <pc:sldMk cId="3920873725" sldId="259"/>
            <ac:spMk id="41" creationId="{2437C4A8-8E3A-4ADA-93B9-64737CE1ABB1}"/>
          </ac:spMkLst>
        </pc:spChg>
        <pc:spChg chg="add">
          <ac:chgData name="Гость" userId="fbd5b63f0cdc8a95" providerId="Windows Live" clId="Web-{4D4B0C42-BC1B-4CFD-A0EA-2ADA83ED6751}" dt="2022-11-22T16:38:57.463" v="90"/>
          <ac:spMkLst>
            <pc:docMk/>
            <pc:sldMk cId="3920873725" sldId="259"/>
            <ac:spMk id="43" creationId="{C7FE5201-BB98-480C-BADB-207C8F893897}"/>
          </ac:spMkLst>
        </pc:spChg>
        <pc:spChg chg="add">
          <ac:chgData name="Гость" userId="fbd5b63f0cdc8a95" providerId="Windows Live" clId="Web-{4D4B0C42-BC1B-4CFD-A0EA-2ADA83ED6751}" dt="2022-11-22T16:38:57.463" v="90"/>
          <ac:spMkLst>
            <pc:docMk/>
            <pc:sldMk cId="3920873725" sldId="259"/>
            <ac:spMk id="78" creationId="{2A56D982-198E-436A-A2D7-B9877B370619}"/>
          </ac:spMkLst>
        </pc:spChg>
        <pc:grpChg chg="add">
          <ac:chgData name="Гость" userId="fbd5b63f0cdc8a95" providerId="Windows Live" clId="Web-{4D4B0C42-BC1B-4CFD-A0EA-2ADA83ED6751}" dt="2022-11-22T16:38:57.463" v="90"/>
          <ac:grpSpMkLst>
            <pc:docMk/>
            <pc:sldMk cId="3920873725" sldId="259"/>
            <ac:grpSpMk id="8" creationId="{748618E9-EE2D-4864-9EEE-58939BD4FBBA}"/>
          </ac:grpSpMkLst>
        </pc:grpChg>
        <pc:grpChg chg="add">
          <ac:chgData name="Гость" userId="fbd5b63f0cdc8a95" providerId="Windows Live" clId="Web-{4D4B0C42-BC1B-4CFD-A0EA-2ADA83ED6751}" dt="2022-11-22T16:38:57.463" v="90"/>
          <ac:grpSpMkLst>
            <pc:docMk/>
            <pc:sldMk cId="3920873725" sldId="259"/>
            <ac:grpSpMk id="45" creationId="{389B4FDB-F9D1-4D43-B86D-51ACE9F90734}"/>
          </ac:grpSpMkLst>
        </pc:grpChg>
        <pc:picChg chg="add mod">
          <ac:chgData name="Гость" userId="fbd5b63f0cdc8a95" providerId="Windows Live" clId="Web-{4D4B0C42-BC1B-4CFD-A0EA-2ADA83ED6751}" dt="2022-11-22T16:40:06.512" v="100" actId="1076"/>
          <ac:picMkLst>
            <pc:docMk/>
            <pc:sldMk cId="3920873725" sldId="259"/>
            <ac:picMk id="3" creationId="{2309412D-4A47-5620-5FFB-9BDD1E2938FF}"/>
          </ac:picMkLst>
        </pc:picChg>
      </pc:sldChg>
      <pc:sldChg chg="addSp delSp modSp new mod setBg">
        <pc:chgData name="Гость" userId="fbd5b63f0cdc8a95" providerId="Windows Live" clId="Web-{4D4B0C42-BC1B-4CFD-A0EA-2ADA83ED6751}" dt="2022-11-22T17:08:13.162" v="221"/>
        <pc:sldMkLst>
          <pc:docMk/>
          <pc:sldMk cId="779747484" sldId="260"/>
        </pc:sldMkLst>
        <pc:spChg chg="del mod">
          <ac:chgData name="Гость" userId="fbd5b63f0cdc8a95" providerId="Windows Live" clId="Web-{4D4B0C42-BC1B-4CFD-A0EA-2ADA83ED6751}" dt="2022-11-22T17:08:13.162" v="221"/>
          <ac:spMkLst>
            <pc:docMk/>
            <pc:sldMk cId="779747484" sldId="260"/>
            <ac:spMk id="2" creationId="{24CE9777-3BC5-E513-1772-ABF140F2B475}"/>
          </ac:spMkLst>
        </pc:spChg>
        <pc:spChg chg="add del">
          <ac:chgData name="Гость" userId="fbd5b63f0cdc8a95" providerId="Windows Live" clId="Web-{4D4B0C42-BC1B-4CFD-A0EA-2ADA83ED6751}" dt="2022-11-22T16:41:50.844" v="108"/>
          <ac:spMkLst>
            <pc:docMk/>
            <pc:sldMk cId="779747484" sldId="260"/>
            <ac:spMk id="40" creationId="{2437C4A8-8E3A-4ADA-93B9-64737CE1ABB1}"/>
          </ac:spMkLst>
        </pc:spChg>
        <pc:spChg chg="add del">
          <ac:chgData name="Гость" userId="fbd5b63f0cdc8a95" providerId="Windows Live" clId="Web-{4D4B0C42-BC1B-4CFD-A0EA-2ADA83ED6751}" dt="2022-11-22T16:41:50.844" v="108"/>
          <ac:spMkLst>
            <pc:docMk/>
            <pc:sldMk cId="779747484" sldId="260"/>
            <ac:spMk id="42" creationId="{411BE1D3-B675-4947-B4E3-14B8DC93FB2C}"/>
          </ac:spMkLst>
        </pc:spChg>
        <pc:spChg chg="add del">
          <ac:chgData name="Гость" userId="fbd5b63f0cdc8a95" providerId="Windows Live" clId="Web-{4D4B0C42-BC1B-4CFD-A0EA-2ADA83ED6751}" dt="2022-11-22T16:41:50.844" v="108"/>
          <ac:spMkLst>
            <pc:docMk/>
            <pc:sldMk cId="779747484" sldId="260"/>
            <ac:spMk id="44" creationId="{D2D8651B-6FCC-49D7-B6F8-AF869E89F04C}"/>
          </ac:spMkLst>
        </pc:spChg>
        <pc:spChg chg="add del">
          <ac:chgData name="Гость" userId="fbd5b63f0cdc8a95" providerId="Windows Live" clId="Web-{4D4B0C42-BC1B-4CFD-A0EA-2ADA83ED6751}" dt="2022-11-22T16:49:36.047" v="117"/>
          <ac:spMkLst>
            <pc:docMk/>
            <pc:sldMk cId="779747484" sldId="260"/>
            <ac:spMk id="80" creationId="{2437C4A8-8E3A-4ADA-93B9-64737CE1ABB1}"/>
          </ac:spMkLst>
        </pc:spChg>
        <pc:spChg chg="add del">
          <ac:chgData name="Гость" userId="fbd5b63f0cdc8a95" providerId="Windows Live" clId="Web-{4D4B0C42-BC1B-4CFD-A0EA-2ADA83ED6751}" dt="2022-11-22T16:49:36.047" v="117"/>
          <ac:spMkLst>
            <pc:docMk/>
            <pc:sldMk cId="779747484" sldId="260"/>
            <ac:spMk id="81" creationId="{411BE1D3-B675-4947-B4E3-14B8DC93FB2C}"/>
          </ac:spMkLst>
        </pc:spChg>
        <pc:spChg chg="add del">
          <ac:chgData name="Гость" userId="fbd5b63f0cdc8a95" providerId="Windows Live" clId="Web-{4D4B0C42-BC1B-4CFD-A0EA-2ADA83ED6751}" dt="2022-11-22T16:49:36.047" v="117"/>
          <ac:spMkLst>
            <pc:docMk/>
            <pc:sldMk cId="779747484" sldId="260"/>
            <ac:spMk id="82" creationId="{D2D8651B-6FCC-49D7-B6F8-AF869E89F04C}"/>
          </ac:spMkLst>
        </pc:spChg>
        <pc:spChg chg="add del">
          <ac:chgData name="Гость" userId="fbd5b63f0cdc8a95" providerId="Windows Live" clId="Web-{4D4B0C42-BC1B-4CFD-A0EA-2ADA83ED6751}" dt="2022-11-22T16:54:07.243" v="131"/>
          <ac:spMkLst>
            <pc:docMk/>
            <pc:sldMk cId="779747484" sldId="260"/>
            <ac:spMk id="121" creationId="{2437C4A8-8E3A-4ADA-93B9-64737CE1ABB1}"/>
          </ac:spMkLst>
        </pc:spChg>
        <pc:spChg chg="add del">
          <ac:chgData name="Гость" userId="fbd5b63f0cdc8a95" providerId="Windows Live" clId="Web-{4D4B0C42-BC1B-4CFD-A0EA-2ADA83ED6751}" dt="2022-11-22T16:54:07.243" v="131"/>
          <ac:spMkLst>
            <pc:docMk/>
            <pc:sldMk cId="779747484" sldId="260"/>
            <ac:spMk id="123" creationId="{13B6DAC6-0186-4D62-AD69-90B9C0411EA3}"/>
          </ac:spMkLst>
        </pc:spChg>
        <pc:spChg chg="add del">
          <ac:chgData name="Гость" userId="fbd5b63f0cdc8a95" providerId="Windows Live" clId="Web-{4D4B0C42-BC1B-4CFD-A0EA-2ADA83ED6751}" dt="2022-11-22T16:54:07.243" v="131"/>
          <ac:spMkLst>
            <pc:docMk/>
            <pc:sldMk cId="779747484" sldId="260"/>
            <ac:spMk id="125" creationId="{8BD06E9B-D0BF-47A6-AE6D-EAD493128043}"/>
          </ac:spMkLst>
        </pc:spChg>
        <pc:spChg chg="add del">
          <ac:chgData name="Гость" userId="fbd5b63f0cdc8a95" providerId="Windows Live" clId="Web-{4D4B0C42-BC1B-4CFD-A0EA-2ADA83ED6751}" dt="2022-11-22T16:54:07.243" v="131"/>
          <ac:spMkLst>
            <pc:docMk/>
            <pc:sldMk cId="779747484" sldId="260"/>
            <ac:spMk id="160" creationId="{429C64BC-8915-422E-9361-EE04C48FFD40}"/>
          </ac:spMkLst>
        </pc:spChg>
        <pc:spChg chg="add">
          <ac:chgData name="Гость" userId="fbd5b63f0cdc8a95" providerId="Windows Live" clId="Web-{4D4B0C42-BC1B-4CFD-A0EA-2ADA83ED6751}" dt="2022-11-22T16:54:07.243" v="131"/>
          <ac:spMkLst>
            <pc:docMk/>
            <pc:sldMk cId="779747484" sldId="260"/>
            <ac:spMk id="198" creationId="{2437C4A8-8E3A-4ADA-93B9-64737CE1ABB1}"/>
          </ac:spMkLst>
        </pc:spChg>
        <pc:spChg chg="add">
          <ac:chgData name="Гость" userId="fbd5b63f0cdc8a95" providerId="Windows Live" clId="Web-{4D4B0C42-BC1B-4CFD-A0EA-2ADA83ED6751}" dt="2022-11-22T16:54:07.243" v="131"/>
          <ac:spMkLst>
            <pc:docMk/>
            <pc:sldMk cId="779747484" sldId="260"/>
            <ac:spMk id="200" creationId="{13B6DAC6-0186-4D62-AD69-90B9C0411EA3}"/>
          </ac:spMkLst>
        </pc:spChg>
        <pc:spChg chg="add">
          <ac:chgData name="Гость" userId="fbd5b63f0cdc8a95" providerId="Windows Live" clId="Web-{4D4B0C42-BC1B-4CFD-A0EA-2ADA83ED6751}" dt="2022-11-22T16:54:07.243" v="131"/>
          <ac:spMkLst>
            <pc:docMk/>
            <pc:sldMk cId="779747484" sldId="260"/>
            <ac:spMk id="235" creationId="{429C64BC-8915-422E-9361-EE04C48FFD40}"/>
          </ac:spMkLst>
        </pc:spChg>
        <pc:grpChg chg="add del">
          <ac:chgData name="Гость" userId="fbd5b63f0cdc8a95" providerId="Windows Live" clId="Web-{4D4B0C42-BC1B-4CFD-A0EA-2ADA83ED6751}" dt="2022-11-22T16:41:50.844" v="108"/>
          <ac:grpSpMkLst>
            <pc:docMk/>
            <pc:sldMk cId="779747484" sldId="260"/>
            <ac:grpSpMk id="7" creationId="{748618E9-EE2D-4864-9EEE-58939BD4FBBA}"/>
          </ac:grpSpMkLst>
        </pc:grpChg>
        <pc:grpChg chg="add del">
          <ac:chgData name="Гость" userId="fbd5b63f0cdc8a95" providerId="Windows Live" clId="Web-{4D4B0C42-BC1B-4CFD-A0EA-2ADA83ED6751}" dt="2022-11-22T16:41:50.844" v="108"/>
          <ac:grpSpMkLst>
            <pc:docMk/>
            <pc:sldMk cId="779747484" sldId="260"/>
            <ac:grpSpMk id="46" creationId="{2C13C5A7-AC21-48FA-A06F-6A7F303BC3CD}"/>
          </ac:grpSpMkLst>
        </pc:grpChg>
        <pc:grpChg chg="add del">
          <ac:chgData name="Гость" userId="fbd5b63f0cdc8a95" providerId="Windows Live" clId="Web-{4D4B0C42-BC1B-4CFD-A0EA-2ADA83ED6751}" dt="2022-11-22T16:49:36.047" v="117"/>
          <ac:grpSpMkLst>
            <pc:docMk/>
            <pc:sldMk cId="779747484" sldId="260"/>
            <ac:grpSpMk id="79" creationId="{748618E9-EE2D-4864-9EEE-58939BD4FBBA}"/>
          </ac:grpSpMkLst>
        </pc:grpChg>
        <pc:grpChg chg="add del">
          <ac:chgData name="Гость" userId="fbd5b63f0cdc8a95" providerId="Windows Live" clId="Web-{4D4B0C42-BC1B-4CFD-A0EA-2ADA83ED6751}" dt="2022-11-22T16:49:36.047" v="117"/>
          <ac:grpSpMkLst>
            <pc:docMk/>
            <pc:sldMk cId="779747484" sldId="260"/>
            <ac:grpSpMk id="83" creationId="{2C13C5A7-AC21-48FA-A06F-6A7F303BC3CD}"/>
          </ac:grpSpMkLst>
        </pc:grpChg>
        <pc:grpChg chg="add del">
          <ac:chgData name="Гость" userId="fbd5b63f0cdc8a95" providerId="Windows Live" clId="Web-{4D4B0C42-BC1B-4CFD-A0EA-2ADA83ED6751}" dt="2022-11-22T16:54:07.243" v="131"/>
          <ac:grpSpMkLst>
            <pc:docMk/>
            <pc:sldMk cId="779747484" sldId="260"/>
            <ac:grpSpMk id="88" creationId="{748618E9-EE2D-4864-9EEE-58939BD4FBBA}"/>
          </ac:grpSpMkLst>
        </pc:grpChg>
        <pc:grpChg chg="add del">
          <ac:chgData name="Гость" userId="fbd5b63f0cdc8a95" providerId="Windows Live" clId="Web-{4D4B0C42-BC1B-4CFD-A0EA-2ADA83ED6751}" dt="2022-11-22T16:54:07.243" v="131"/>
          <ac:grpSpMkLst>
            <pc:docMk/>
            <pc:sldMk cId="779747484" sldId="260"/>
            <ac:grpSpMk id="127" creationId="{A0297160-077C-4B0C-9F1E-6519CEDB84C4}"/>
          </ac:grpSpMkLst>
        </pc:grpChg>
        <pc:grpChg chg="add">
          <ac:chgData name="Гость" userId="fbd5b63f0cdc8a95" providerId="Windows Live" clId="Web-{4D4B0C42-BC1B-4CFD-A0EA-2ADA83ED6751}" dt="2022-11-22T16:54:07.243" v="131"/>
          <ac:grpSpMkLst>
            <pc:docMk/>
            <pc:sldMk cId="779747484" sldId="260"/>
            <ac:grpSpMk id="165" creationId="{748618E9-EE2D-4864-9EEE-58939BD4FBBA}"/>
          </ac:grpSpMkLst>
        </pc:grpChg>
        <pc:grpChg chg="add">
          <ac:chgData name="Гость" userId="fbd5b63f0cdc8a95" providerId="Windows Live" clId="Web-{4D4B0C42-BC1B-4CFD-A0EA-2ADA83ED6751}" dt="2022-11-22T16:54:07.243" v="131"/>
          <ac:grpSpMkLst>
            <pc:docMk/>
            <pc:sldMk cId="779747484" sldId="260"/>
            <ac:grpSpMk id="202" creationId="{A0297160-077C-4B0C-9F1E-6519CEDB84C4}"/>
          </ac:grpSpMkLst>
        </pc:grpChg>
        <pc:picChg chg="add del mod">
          <ac:chgData name="Гость" userId="fbd5b63f0cdc8a95" providerId="Windows Live" clId="Web-{4D4B0C42-BC1B-4CFD-A0EA-2ADA83ED6751}" dt="2022-11-22T16:49:47.875" v="119"/>
          <ac:picMkLst>
            <pc:docMk/>
            <pc:sldMk cId="779747484" sldId="260"/>
            <ac:picMk id="3" creationId="{AA4C54E9-4FDD-C7C2-9099-E2D028B634DE}"/>
          </ac:picMkLst>
        </pc:picChg>
        <pc:picChg chg="add del mod">
          <ac:chgData name="Гость" userId="fbd5b63f0cdc8a95" providerId="Windows Live" clId="Web-{4D4B0C42-BC1B-4CFD-A0EA-2ADA83ED6751}" dt="2022-11-22T16:50:37.392" v="128"/>
          <ac:picMkLst>
            <pc:docMk/>
            <pc:sldMk cId="779747484" sldId="260"/>
            <ac:picMk id="4" creationId="{ABC11017-8ADF-F633-40AD-BB3A5FA34278}"/>
          </ac:picMkLst>
        </pc:picChg>
        <pc:picChg chg="add mod">
          <ac:chgData name="Гость" userId="fbd5b63f0cdc8a95" providerId="Windows Live" clId="Web-{4D4B0C42-BC1B-4CFD-A0EA-2ADA83ED6751}" dt="2022-11-22T16:58:32.846" v="180" actId="14100"/>
          <ac:picMkLst>
            <pc:docMk/>
            <pc:sldMk cId="779747484" sldId="260"/>
            <ac:picMk id="5" creationId="{233DAA5B-7496-A40F-1328-9B52B23D4BAC}"/>
          </ac:picMkLst>
        </pc:picChg>
      </pc:sldChg>
      <pc:sldChg chg="addSp delSp modSp new del mod setBg">
        <pc:chgData name="Гость" userId="fbd5b63f0cdc8a95" providerId="Windows Live" clId="Web-{4D4B0C42-BC1B-4CFD-A0EA-2ADA83ED6751}" dt="2022-11-22T17:02:45.370" v="203"/>
        <pc:sldMkLst>
          <pc:docMk/>
          <pc:sldMk cId="2120181460" sldId="261"/>
        </pc:sldMkLst>
        <pc:spChg chg="del mod">
          <ac:chgData name="Гость" userId="fbd5b63f0cdc8a95" providerId="Windows Live" clId="Web-{4D4B0C42-BC1B-4CFD-A0EA-2ADA83ED6751}" dt="2022-11-22T17:01:14.898" v="189"/>
          <ac:spMkLst>
            <pc:docMk/>
            <pc:sldMk cId="2120181460" sldId="261"/>
            <ac:spMk id="2" creationId="{DC38B523-141D-D5AA-6774-5CECD1BB73F0}"/>
          </ac:spMkLst>
        </pc:spChg>
        <pc:spChg chg="add">
          <ac:chgData name="Гость" userId="fbd5b63f0cdc8a95" providerId="Windows Live" clId="Web-{4D4B0C42-BC1B-4CFD-A0EA-2ADA83ED6751}" dt="2022-11-22T17:01:18.851" v="190"/>
          <ac:spMkLst>
            <pc:docMk/>
            <pc:sldMk cId="2120181460" sldId="261"/>
            <ac:spMk id="41" creationId="{13B6DAC6-0186-4D62-AD69-90B9C0411EA3}"/>
          </ac:spMkLst>
        </pc:spChg>
        <pc:grpChg chg="add">
          <ac:chgData name="Гость" userId="fbd5b63f0cdc8a95" providerId="Windows Live" clId="Web-{4D4B0C42-BC1B-4CFD-A0EA-2ADA83ED6751}" dt="2022-11-22T17:01:18.851" v="190"/>
          <ac:grpSpMkLst>
            <pc:docMk/>
            <pc:sldMk cId="2120181460" sldId="261"/>
            <ac:grpSpMk id="8" creationId="{45BED274-5EB4-4EF4-B353-E55BD502655C}"/>
          </ac:grpSpMkLst>
        </pc:grpChg>
        <pc:picChg chg="add del mod">
          <ac:chgData name="Гость" userId="fbd5b63f0cdc8a95" providerId="Windows Live" clId="Web-{4D4B0C42-BC1B-4CFD-A0EA-2ADA83ED6751}" dt="2022-11-22T17:01:41.227" v="192"/>
          <ac:picMkLst>
            <pc:docMk/>
            <pc:sldMk cId="2120181460" sldId="261"/>
            <ac:picMk id="3" creationId="{F8664BF4-D230-548A-009E-6FC644372DF7}"/>
          </ac:picMkLst>
        </pc:picChg>
        <pc:picChg chg="add mod">
          <ac:chgData name="Гость" userId="fbd5b63f0cdc8a95" providerId="Windows Live" clId="Web-{4D4B0C42-BC1B-4CFD-A0EA-2ADA83ED6751}" dt="2022-11-22T17:02:33.869" v="202" actId="14100"/>
          <ac:picMkLst>
            <pc:docMk/>
            <pc:sldMk cId="2120181460" sldId="261"/>
            <ac:picMk id="4" creationId="{9D5614B8-A9E7-48D2-C384-8F67DC6FC448}"/>
          </ac:picMkLst>
        </pc:picChg>
      </pc:sldChg>
      <pc:sldChg chg="addSp delSp modSp new">
        <pc:chgData name="Гость" userId="fbd5b63f0cdc8a95" providerId="Windows Live" clId="Web-{4D4B0C42-BC1B-4CFD-A0EA-2ADA83ED6751}" dt="2022-11-22T17:07:45.536" v="217" actId="1076"/>
        <pc:sldMkLst>
          <pc:docMk/>
          <pc:sldMk cId="3789655268" sldId="262"/>
        </pc:sldMkLst>
        <pc:spChg chg="del mod">
          <ac:chgData name="Гость" userId="fbd5b63f0cdc8a95" providerId="Windows Live" clId="Web-{4D4B0C42-BC1B-4CFD-A0EA-2ADA83ED6751}" dt="2022-11-22T17:06:54.300" v="206"/>
          <ac:spMkLst>
            <pc:docMk/>
            <pc:sldMk cId="3789655268" sldId="262"/>
            <ac:spMk id="2" creationId="{71C4D6BE-8A04-DF14-D053-B3C6F3FD4A07}"/>
          </ac:spMkLst>
        </pc:spChg>
        <pc:picChg chg="add mod">
          <ac:chgData name="Гость" userId="fbd5b63f0cdc8a95" providerId="Windows Live" clId="Web-{4D4B0C42-BC1B-4CFD-A0EA-2ADA83ED6751}" dt="2022-11-22T17:07:45.536" v="217" actId="1076"/>
          <ac:picMkLst>
            <pc:docMk/>
            <pc:sldMk cId="3789655268" sldId="262"/>
            <ac:picMk id="3" creationId="{35B4CF5C-78EB-2D3D-1682-13E1D9E34C9A}"/>
          </ac:picMkLst>
        </pc:picChg>
      </pc:sldChg>
      <pc:sldChg chg="addSp modSp new mod setBg">
        <pc:chgData name="Гость" userId="fbd5b63f0cdc8a95" providerId="Windows Live" clId="Web-{4D4B0C42-BC1B-4CFD-A0EA-2ADA83ED6751}" dt="2022-11-22T17:11:50.122" v="235" actId="14100"/>
        <pc:sldMkLst>
          <pc:docMk/>
          <pc:sldMk cId="2242438329" sldId="263"/>
        </pc:sldMkLst>
        <pc:spChg chg="mod">
          <ac:chgData name="Гость" userId="fbd5b63f0cdc8a95" providerId="Windows Live" clId="Web-{4D4B0C42-BC1B-4CFD-A0EA-2ADA83ED6751}" dt="2022-11-22T17:11:23.481" v="228"/>
          <ac:spMkLst>
            <pc:docMk/>
            <pc:sldMk cId="2242438329" sldId="263"/>
            <ac:spMk id="2" creationId="{FDF92C63-226C-78DD-839C-89E0C541EAC9}"/>
          </ac:spMkLst>
        </pc:spChg>
        <pc:spChg chg="add">
          <ac:chgData name="Гость" userId="fbd5b63f0cdc8a95" providerId="Windows Live" clId="Web-{4D4B0C42-BC1B-4CFD-A0EA-2ADA83ED6751}" dt="2022-11-22T17:11:23.481" v="228"/>
          <ac:spMkLst>
            <pc:docMk/>
            <pc:sldMk cId="2242438329" sldId="263"/>
            <ac:spMk id="41" creationId="{2437C4A8-8E3A-4ADA-93B9-64737CE1ABB1}"/>
          </ac:spMkLst>
        </pc:spChg>
        <pc:spChg chg="add">
          <ac:chgData name="Гость" userId="fbd5b63f0cdc8a95" providerId="Windows Live" clId="Web-{4D4B0C42-BC1B-4CFD-A0EA-2ADA83ED6751}" dt="2022-11-22T17:11:23.481" v="228"/>
          <ac:spMkLst>
            <pc:docMk/>
            <pc:sldMk cId="2242438329" sldId="263"/>
            <ac:spMk id="43" creationId="{13B6DAC6-0186-4D62-AD69-90B9C0411EA3}"/>
          </ac:spMkLst>
        </pc:spChg>
        <pc:spChg chg="add">
          <ac:chgData name="Гость" userId="fbd5b63f0cdc8a95" providerId="Windows Live" clId="Web-{4D4B0C42-BC1B-4CFD-A0EA-2ADA83ED6751}" dt="2022-11-22T17:11:23.481" v="228"/>
          <ac:spMkLst>
            <pc:docMk/>
            <pc:sldMk cId="2242438329" sldId="263"/>
            <ac:spMk id="45" creationId="{8BD06E9B-D0BF-47A6-AE6D-EAD493128043}"/>
          </ac:spMkLst>
        </pc:spChg>
        <pc:spChg chg="add">
          <ac:chgData name="Гость" userId="fbd5b63f0cdc8a95" providerId="Windows Live" clId="Web-{4D4B0C42-BC1B-4CFD-A0EA-2ADA83ED6751}" dt="2022-11-22T17:11:23.481" v="228"/>
          <ac:spMkLst>
            <pc:docMk/>
            <pc:sldMk cId="2242438329" sldId="263"/>
            <ac:spMk id="80" creationId="{429C64BC-8915-422E-9361-EE04C48FFD40}"/>
          </ac:spMkLst>
        </pc:spChg>
        <pc:grpChg chg="add">
          <ac:chgData name="Гость" userId="fbd5b63f0cdc8a95" providerId="Windows Live" clId="Web-{4D4B0C42-BC1B-4CFD-A0EA-2ADA83ED6751}" dt="2022-11-22T17:11:23.481" v="228"/>
          <ac:grpSpMkLst>
            <pc:docMk/>
            <pc:sldMk cId="2242438329" sldId="263"/>
            <ac:grpSpMk id="8" creationId="{748618E9-EE2D-4864-9EEE-58939BD4FBBA}"/>
          </ac:grpSpMkLst>
        </pc:grpChg>
        <pc:grpChg chg="add">
          <ac:chgData name="Гость" userId="fbd5b63f0cdc8a95" providerId="Windows Live" clId="Web-{4D4B0C42-BC1B-4CFD-A0EA-2ADA83ED6751}" dt="2022-11-22T17:11:23.481" v="228"/>
          <ac:grpSpMkLst>
            <pc:docMk/>
            <pc:sldMk cId="2242438329" sldId="263"/>
            <ac:grpSpMk id="47" creationId="{A0297160-077C-4B0C-9F1E-6519CEDB84C4}"/>
          </ac:grpSpMkLst>
        </pc:grpChg>
        <pc:picChg chg="add mod">
          <ac:chgData name="Гость" userId="fbd5b63f0cdc8a95" providerId="Windows Live" clId="Web-{4D4B0C42-BC1B-4CFD-A0EA-2ADA83ED6751}" dt="2022-11-22T17:11:50.122" v="235" actId="14100"/>
          <ac:picMkLst>
            <pc:docMk/>
            <pc:sldMk cId="2242438329" sldId="263"/>
            <ac:picMk id="3" creationId="{DE4B022B-858D-6337-3C99-F19B62DBE49D}"/>
          </ac:picMkLst>
        </pc:picChg>
      </pc:sldChg>
      <pc:sldChg chg="addSp delSp modSp new mod setBg">
        <pc:chgData name="Гость" userId="fbd5b63f0cdc8a95" providerId="Windows Live" clId="Web-{4D4B0C42-BC1B-4CFD-A0EA-2ADA83ED6751}" dt="2022-11-22T17:20:15.014" v="260" actId="1076"/>
        <pc:sldMkLst>
          <pc:docMk/>
          <pc:sldMk cId="3525570595" sldId="264"/>
        </pc:sldMkLst>
        <pc:spChg chg="del mod">
          <ac:chgData name="Гость" userId="fbd5b63f0cdc8a95" providerId="Windows Live" clId="Web-{4D4B0C42-BC1B-4CFD-A0EA-2ADA83ED6751}" dt="2022-11-22T17:16:48.382" v="239"/>
          <ac:spMkLst>
            <pc:docMk/>
            <pc:sldMk cId="3525570595" sldId="264"/>
            <ac:spMk id="2" creationId="{4335AFD5-66CE-EC76-D07D-82519E3F747E}"/>
          </ac:spMkLst>
        </pc:spChg>
        <pc:spChg chg="add">
          <ac:chgData name="Гость" userId="fbd5b63f0cdc8a95" providerId="Windows Live" clId="Web-{4D4B0C42-BC1B-4CFD-A0EA-2ADA83ED6751}" dt="2022-11-22T17:17:14.899" v="243"/>
          <ac:spMkLst>
            <pc:docMk/>
            <pc:sldMk cId="3525570595" sldId="264"/>
            <ac:spMk id="41" creationId="{13B6DAC6-0186-4D62-AD69-90B9C0411EA3}"/>
          </ac:spMkLst>
        </pc:spChg>
        <pc:grpChg chg="add">
          <ac:chgData name="Гость" userId="fbd5b63f0cdc8a95" providerId="Windows Live" clId="Web-{4D4B0C42-BC1B-4CFD-A0EA-2ADA83ED6751}" dt="2022-11-22T17:17:14.899" v="243"/>
          <ac:grpSpMkLst>
            <pc:docMk/>
            <pc:sldMk cId="3525570595" sldId="264"/>
            <ac:grpSpMk id="8" creationId="{45BED274-5EB4-4EF4-B353-E55BD502655C}"/>
          </ac:grpSpMkLst>
        </pc:grpChg>
        <pc:picChg chg="add mod">
          <ac:chgData name="Гость" userId="fbd5b63f0cdc8a95" providerId="Windows Live" clId="Web-{4D4B0C42-BC1B-4CFD-A0EA-2ADA83ED6751}" dt="2022-11-22T17:20:15.014" v="260" actId="1076"/>
          <ac:picMkLst>
            <pc:docMk/>
            <pc:sldMk cId="3525570595" sldId="264"/>
            <ac:picMk id="3" creationId="{A829D15B-90B5-BE5D-0D80-C9C0D2BE5A8D}"/>
          </ac:picMkLst>
        </pc:picChg>
      </pc:sldChg>
      <pc:sldChg chg="addSp modSp new mod setBg addAnim">
        <pc:chgData name="Гость" userId="fbd5b63f0cdc8a95" providerId="Windows Live" clId="Web-{4D4B0C42-BC1B-4CFD-A0EA-2ADA83ED6751}" dt="2022-11-22T17:21:33.845" v="263" actId="20577"/>
        <pc:sldMkLst>
          <pc:docMk/>
          <pc:sldMk cId="2051999249" sldId="265"/>
        </pc:sldMkLst>
        <pc:spChg chg="mod">
          <ac:chgData name="Гость" userId="fbd5b63f0cdc8a95" providerId="Windows Live" clId="Web-{4D4B0C42-BC1B-4CFD-A0EA-2ADA83ED6751}" dt="2022-11-22T17:21:33.845" v="263" actId="20577"/>
          <ac:spMkLst>
            <pc:docMk/>
            <pc:sldMk cId="2051999249" sldId="265"/>
            <ac:spMk id="2" creationId="{A789D18E-72A9-84DB-DE2B-15416AF2D0DF}"/>
          </ac:spMkLst>
        </pc:spChg>
        <pc:spChg chg="add">
          <ac:chgData name="Гость" userId="fbd5b63f0cdc8a95" providerId="Windows Live" clId="Web-{4D4B0C42-BC1B-4CFD-A0EA-2ADA83ED6751}" dt="2022-11-22T17:18:04.213" v="257"/>
          <ac:spMkLst>
            <pc:docMk/>
            <pc:sldMk cId="2051999249" sldId="265"/>
            <ac:spMk id="40" creationId="{2437C4A8-8E3A-4ADA-93B9-64737CE1ABB1}"/>
          </ac:spMkLst>
        </pc:spChg>
        <pc:spChg chg="add">
          <ac:chgData name="Гость" userId="fbd5b63f0cdc8a95" providerId="Windows Live" clId="Web-{4D4B0C42-BC1B-4CFD-A0EA-2ADA83ED6751}" dt="2022-11-22T17:18:04.213" v="257"/>
          <ac:spMkLst>
            <pc:docMk/>
            <pc:sldMk cId="2051999249" sldId="265"/>
            <ac:spMk id="42" creationId="{BA6285CA-6AFA-4F27-AFB5-1B32CDE09B1A}"/>
          </ac:spMkLst>
        </pc:spChg>
        <pc:spChg chg="add">
          <ac:chgData name="Гость" userId="fbd5b63f0cdc8a95" providerId="Windows Live" clId="Web-{4D4B0C42-BC1B-4CFD-A0EA-2ADA83ED6751}" dt="2022-11-22T17:18:04.213" v="257"/>
          <ac:spMkLst>
            <pc:docMk/>
            <pc:sldMk cId="2051999249" sldId="265"/>
            <ac:spMk id="77" creationId="{1B82D339-163C-4586-A620-52BB056E6E69}"/>
          </ac:spMkLst>
        </pc:spChg>
        <pc:grpChg chg="add">
          <ac:chgData name="Гость" userId="fbd5b63f0cdc8a95" providerId="Windows Live" clId="Web-{4D4B0C42-BC1B-4CFD-A0EA-2ADA83ED6751}" dt="2022-11-22T17:18:04.213" v="257"/>
          <ac:grpSpMkLst>
            <pc:docMk/>
            <pc:sldMk cId="2051999249" sldId="265"/>
            <ac:grpSpMk id="7" creationId="{748618E9-EE2D-4864-9EEE-58939BD4FBBA}"/>
          </ac:grpSpMkLst>
        </pc:grpChg>
        <pc:grpChg chg="add">
          <ac:chgData name="Гость" userId="fbd5b63f0cdc8a95" providerId="Windows Live" clId="Web-{4D4B0C42-BC1B-4CFD-A0EA-2ADA83ED6751}" dt="2022-11-22T17:18:04.213" v="257"/>
          <ac:grpSpMkLst>
            <pc:docMk/>
            <pc:sldMk cId="2051999249" sldId="265"/>
            <ac:grpSpMk id="44" creationId="{5DBF4C08-1E63-4DF5-8493-1C3BBDCA3BBF}"/>
          </ac:grpSpMkLst>
        </pc:grpChg>
      </pc:sldChg>
      <pc:sldMasterChg chg="del delSldLayout">
        <pc:chgData name="Гость" userId="fbd5b63f0cdc8a95" providerId="Windows Live" clId="Web-{4D4B0C42-BC1B-4CFD-A0EA-2ADA83ED6751}" dt="2022-11-22T16:19:08.362" v="0"/>
        <pc:sldMasterMkLst>
          <pc:docMk/>
          <pc:sldMasterMk cId="3154979492" sldId="2147483648"/>
        </pc:sldMasterMkLst>
        <pc:sldLayoutChg chg="del">
          <pc:chgData name="Гость" userId="fbd5b63f0cdc8a95" providerId="Windows Live" clId="Web-{4D4B0C42-BC1B-4CFD-A0EA-2ADA83ED6751}" dt="2022-11-22T16:19:08.362" v="0"/>
          <pc:sldLayoutMkLst>
            <pc:docMk/>
            <pc:sldMasterMk cId="3154979492" sldId="2147483648"/>
            <pc:sldLayoutMk cId="161079921" sldId="2147483649"/>
          </pc:sldLayoutMkLst>
        </pc:sldLayoutChg>
        <pc:sldLayoutChg chg="del">
          <pc:chgData name="Гость" userId="fbd5b63f0cdc8a95" providerId="Windows Live" clId="Web-{4D4B0C42-BC1B-4CFD-A0EA-2ADA83ED6751}" dt="2022-11-22T16:19:08.362" v="0"/>
          <pc:sldLayoutMkLst>
            <pc:docMk/>
            <pc:sldMasterMk cId="3154979492" sldId="2147483648"/>
            <pc:sldLayoutMk cId="2703711724" sldId="2147483650"/>
          </pc:sldLayoutMkLst>
        </pc:sldLayoutChg>
        <pc:sldLayoutChg chg="del">
          <pc:chgData name="Гость" userId="fbd5b63f0cdc8a95" providerId="Windows Live" clId="Web-{4D4B0C42-BC1B-4CFD-A0EA-2ADA83ED6751}" dt="2022-11-22T16:19:08.362" v="0"/>
          <pc:sldLayoutMkLst>
            <pc:docMk/>
            <pc:sldMasterMk cId="3154979492" sldId="2147483648"/>
            <pc:sldLayoutMk cId="4076369896" sldId="2147483651"/>
          </pc:sldLayoutMkLst>
        </pc:sldLayoutChg>
        <pc:sldLayoutChg chg="del">
          <pc:chgData name="Гость" userId="fbd5b63f0cdc8a95" providerId="Windows Live" clId="Web-{4D4B0C42-BC1B-4CFD-A0EA-2ADA83ED6751}" dt="2022-11-22T16:19:08.362" v="0"/>
          <pc:sldLayoutMkLst>
            <pc:docMk/>
            <pc:sldMasterMk cId="3154979492" sldId="2147483648"/>
            <pc:sldLayoutMk cId="2625762208" sldId="2147483652"/>
          </pc:sldLayoutMkLst>
        </pc:sldLayoutChg>
        <pc:sldLayoutChg chg="del">
          <pc:chgData name="Гость" userId="fbd5b63f0cdc8a95" providerId="Windows Live" clId="Web-{4D4B0C42-BC1B-4CFD-A0EA-2ADA83ED6751}" dt="2022-11-22T16:19:08.362" v="0"/>
          <pc:sldLayoutMkLst>
            <pc:docMk/>
            <pc:sldMasterMk cId="3154979492" sldId="2147483648"/>
            <pc:sldLayoutMk cId="188002762" sldId="2147483653"/>
          </pc:sldLayoutMkLst>
        </pc:sldLayoutChg>
        <pc:sldLayoutChg chg="del">
          <pc:chgData name="Гость" userId="fbd5b63f0cdc8a95" providerId="Windows Live" clId="Web-{4D4B0C42-BC1B-4CFD-A0EA-2ADA83ED6751}" dt="2022-11-22T16:19:08.362" v="0"/>
          <pc:sldLayoutMkLst>
            <pc:docMk/>
            <pc:sldMasterMk cId="3154979492" sldId="2147483648"/>
            <pc:sldLayoutMk cId="2295335545" sldId="2147483654"/>
          </pc:sldLayoutMkLst>
        </pc:sldLayoutChg>
        <pc:sldLayoutChg chg="del">
          <pc:chgData name="Гость" userId="fbd5b63f0cdc8a95" providerId="Windows Live" clId="Web-{4D4B0C42-BC1B-4CFD-A0EA-2ADA83ED6751}" dt="2022-11-22T16:19:08.362" v="0"/>
          <pc:sldLayoutMkLst>
            <pc:docMk/>
            <pc:sldMasterMk cId="3154979492" sldId="2147483648"/>
            <pc:sldLayoutMk cId="1988754143" sldId="2147483655"/>
          </pc:sldLayoutMkLst>
        </pc:sldLayoutChg>
        <pc:sldLayoutChg chg="del">
          <pc:chgData name="Гость" userId="fbd5b63f0cdc8a95" providerId="Windows Live" clId="Web-{4D4B0C42-BC1B-4CFD-A0EA-2ADA83ED6751}" dt="2022-11-22T16:19:08.362" v="0"/>
          <pc:sldLayoutMkLst>
            <pc:docMk/>
            <pc:sldMasterMk cId="3154979492" sldId="2147483648"/>
            <pc:sldLayoutMk cId="3665695281" sldId="2147483656"/>
          </pc:sldLayoutMkLst>
        </pc:sldLayoutChg>
        <pc:sldLayoutChg chg="del">
          <pc:chgData name="Гость" userId="fbd5b63f0cdc8a95" providerId="Windows Live" clId="Web-{4D4B0C42-BC1B-4CFD-A0EA-2ADA83ED6751}" dt="2022-11-22T16:19:08.362" v="0"/>
          <pc:sldLayoutMkLst>
            <pc:docMk/>
            <pc:sldMasterMk cId="3154979492" sldId="2147483648"/>
            <pc:sldLayoutMk cId="2134169247" sldId="2147483657"/>
          </pc:sldLayoutMkLst>
        </pc:sldLayoutChg>
        <pc:sldLayoutChg chg="del">
          <pc:chgData name="Гость" userId="fbd5b63f0cdc8a95" providerId="Windows Live" clId="Web-{4D4B0C42-BC1B-4CFD-A0EA-2ADA83ED6751}" dt="2022-11-22T16:19:08.362" v="0"/>
          <pc:sldLayoutMkLst>
            <pc:docMk/>
            <pc:sldMasterMk cId="3154979492" sldId="2147483648"/>
            <pc:sldLayoutMk cId="2065727480" sldId="2147483658"/>
          </pc:sldLayoutMkLst>
        </pc:sldLayoutChg>
        <pc:sldLayoutChg chg="del">
          <pc:chgData name="Гость" userId="fbd5b63f0cdc8a95" providerId="Windows Live" clId="Web-{4D4B0C42-BC1B-4CFD-A0EA-2ADA83ED6751}" dt="2022-11-22T16:19:08.362" v="0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del addSldLayout delSldLayout">
        <pc:chgData name="Гость" userId="fbd5b63f0cdc8a95" providerId="Windows Live" clId="Web-{4D4B0C42-BC1B-4CFD-A0EA-2ADA83ED6751}" dt="2022-11-22T16:20:43.334" v="6"/>
        <pc:sldMasterMkLst>
          <pc:docMk/>
          <pc:sldMasterMk cId="3899099500" sldId="2147483712"/>
        </pc:sldMasterMkLst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3899099500" sldId="2147483712"/>
            <pc:sldLayoutMk cId="2398716632" sldId="2147483701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3899099500" sldId="2147483712"/>
            <pc:sldLayoutMk cId="1133923901" sldId="2147483702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3899099500" sldId="2147483712"/>
            <pc:sldLayoutMk cId="3049315717" sldId="2147483703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3899099500" sldId="2147483712"/>
            <pc:sldLayoutMk cId="2879320709" sldId="2147483704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3899099500" sldId="2147483712"/>
            <pc:sldLayoutMk cId="3252639149" sldId="2147483705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3899099500" sldId="2147483712"/>
            <pc:sldLayoutMk cId="928371885" sldId="2147483706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3899099500" sldId="2147483712"/>
            <pc:sldLayoutMk cId="731430412" sldId="2147483707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3899099500" sldId="2147483712"/>
            <pc:sldLayoutMk cId="3457608709" sldId="2147483708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3899099500" sldId="2147483712"/>
            <pc:sldLayoutMk cId="2667017124" sldId="2147483709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3899099500" sldId="2147483712"/>
            <pc:sldLayoutMk cId="2481416620" sldId="2147483710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3899099500" sldId="2147483712"/>
            <pc:sldLayoutMk cId="165948556" sldId="2147483711"/>
          </pc:sldLayoutMkLst>
        </pc:sldLayoutChg>
      </pc:sldMasterChg>
      <pc:sldMasterChg chg="add del addSldLayout delSldLayout">
        <pc:chgData name="Гость" userId="fbd5b63f0cdc8a95" providerId="Windows Live" clId="Web-{4D4B0C42-BC1B-4CFD-A0EA-2ADA83ED6751}" dt="2022-11-22T16:20:43.334" v="6"/>
        <pc:sldMasterMkLst>
          <pc:docMk/>
          <pc:sldMasterMk cId="2377752413" sldId="2147483762"/>
        </pc:sldMasterMkLst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2377752413" sldId="2147483762"/>
            <pc:sldLayoutMk cId="2389981302" sldId="2147483751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2377752413" sldId="2147483762"/>
            <pc:sldLayoutMk cId="3763630107" sldId="2147483752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2377752413" sldId="2147483762"/>
            <pc:sldLayoutMk cId="20126998" sldId="2147483753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2377752413" sldId="2147483762"/>
            <pc:sldLayoutMk cId="824597619" sldId="2147483754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2377752413" sldId="2147483762"/>
            <pc:sldLayoutMk cId="3235567354" sldId="2147483755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2377752413" sldId="2147483762"/>
            <pc:sldLayoutMk cId="3969548533" sldId="2147483756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2377752413" sldId="2147483762"/>
            <pc:sldLayoutMk cId="1927291934" sldId="2147483757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2377752413" sldId="2147483762"/>
            <pc:sldLayoutMk cId="3880587071" sldId="2147483758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2377752413" sldId="2147483762"/>
            <pc:sldLayoutMk cId="1510792276" sldId="2147483759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2377752413" sldId="2147483762"/>
            <pc:sldLayoutMk cId="434697787" sldId="2147483760"/>
          </pc:sldLayoutMkLst>
        </pc:sldLayoutChg>
        <pc:sldLayoutChg chg="add del">
          <pc:chgData name="Гость" userId="fbd5b63f0cdc8a95" providerId="Windows Live" clId="Web-{4D4B0C42-BC1B-4CFD-A0EA-2ADA83ED6751}" dt="2022-11-22T16:20:43.334" v="6"/>
          <pc:sldLayoutMkLst>
            <pc:docMk/>
            <pc:sldMasterMk cId="2377752413" sldId="2147483762"/>
            <pc:sldLayoutMk cId="644134051" sldId="2147483761"/>
          </pc:sldLayoutMkLst>
        </pc:sldLayoutChg>
      </pc:sldMasterChg>
      <pc:sldMasterChg chg="add del addSldLayout delSldLayout">
        <pc:chgData name="Гость" userId="fbd5b63f0cdc8a95" providerId="Windows Live" clId="Web-{4D4B0C42-BC1B-4CFD-A0EA-2ADA83ED6751}" dt="2022-11-22T16:20:43.225" v="5"/>
        <pc:sldMasterMkLst>
          <pc:docMk/>
          <pc:sldMasterMk cId="509603694" sldId="2147483789"/>
        </pc:sldMasterMkLst>
        <pc:sldLayoutChg chg="add del">
          <pc:chgData name="Гость" userId="fbd5b63f0cdc8a95" providerId="Windows Live" clId="Web-{4D4B0C42-BC1B-4CFD-A0EA-2ADA83ED6751}" dt="2022-11-22T16:20:43.225" v="5"/>
          <pc:sldLayoutMkLst>
            <pc:docMk/>
            <pc:sldMasterMk cId="509603694" sldId="2147483789"/>
            <pc:sldLayoutMk cId="2456298504" sldId="2147483778"/>
          </pc:sldLayoutMkLst>
        </pc:sldLayoutChg>
        <pc:sldLayoutChg chg="add del">
          <pc:chgData name="Гость" userId="fbd5b63f0cdc8a95" providerId="Windows Live" clId="Web-{4D4B0C42-BC1B-4CFD-A0EA-2ADA83ED6751}" dt="2022-11-22T16:20:43.225" v="5"/>
          <pc:sldLayoutMkLst>
            <pc:docMk/>
            <pc:sldMasterMk cId="509603694" sldId="2147483789"/>
            <pc:sldLayoutMk cId="3511729077" sldId="2147483779"/>
          </pc:sldLayoutMkLst>
        </pc:sldLayoutChg>
        <pc:sldLayoutChg chg="add del">
          <pc:chgData name="Гость" userId="fbd5b63f0cdc8a95" providerId="Windows Live" clId="Web-{4D4B0C42-BC1B-4CFD-A0EA-2ADA83ED6751}" dt="2022-11-22T16:20:43.225" v="5"/>
          <pc:sldLayoutMkLst>
            <pc:docMk/>
            <pc:sldMasterMk cId="509603694" sldId="2147483789"/>
            <pc:sldLayoutMk cId="69679443" sldId="2147483780"/>
          </pc:sldLayoutMkLst>
        </pc:sldLayoutChg>
        <pc:sldLayoutChg chg="add del">
          <pc:chgData name="Гость" userId="fbd5b63f0cdc8a95" providerId="Windows Live" clId="Web-{4D4B0C42-BC1B-4CFD-A0EA-2ADA83ED6751}" dt="2022-11-22T16:20:43.225" v="5"/>
          <pc:sldLayoutMkLst>
            <pc:docMk/>
            <pc:sldMasterMk cId="509603694" sldId="2147483789"/>
            <pc:sldLayoutMk cId="3356456362" sldId="2147483781"/>
          </pc:sldLayoutMkLst>
        </pc:sldLayoutChg>
        <pc:sldLayoutChg chg="add del">
          <pc:chgData name="Гость" userId="fbd5b63f0cdc8a95" providerId="Windows Live" clId="Web-{4D4B0C42-BC1B-4CFD-A0EA-2ADA83ED6751}" dt="2022-11-22T16:20:43.225" v="5"/>
          <pc:sldLayoutMkLst>
            <pc:docMk/>
            <pc:sldMasterMk cId="509603694" sldId="2147483789"/>
            <pc:sldLayoutMk cId="404852420" sldId="2147483782"/>
          </pc:sldLayoutMkLst>
        </pc:sldLayoutChg>
        <pc:sldLayoutChg chg="add del">
          <pc:chgData name="Гость" userId="fbd5b63f0cdc8a95" providerId="Windows Live" clId="Web-{4D4B0C42-BC1B-4CFD-A0EA-2ADA83ED6751}" dt="2022-11-22T16:20:43.225" v="5"/>
          <pc:sldLayoutMkLst>
            <pc:docMk/>
            <pc:sldMasterMk cId="509603694" sldId="2147483789"/>
            <pc:sldLayoutMk cId="3548149879" sldId="2147483783"/>
          </pc:sldLayoutMkLst>
        </pc:sldLayoutChg>
        <pc:sldLayoutChg chg="add del">
          <pc:chgData name="Гость" userId="fbd5b63f0cdc8a95" providerId="Windows Live" clId="Web-{4D4B0C42-BC1B-4CFD-A0EA-2ADA83ED6751}" dt="2022-11-22T16:20:43.225" v="5"/>
          <pc:sldLayoutMkLst>
            <pc:docMk/>
            <pc:sldMasterMk cId="509603694" sldId="2147483789"/>
            <pc:sldLayoutMk cId="1929577664" sldId="2147483784"/>
          </pc:sldLayoutMkLst>
        </pc:sldLayoutChg>
        <pc:sldLayoutChg chg="add del">
          <pc:chgData name="Гость" userId="fbd5b63f0cdc8a95" providerId="Windows Live" clId="Web-{4D4B0C42-BC1B-4CFD-A0EA-2ADA83ED6751}" dt="2022-11-22T16:20:43.225" v="5"/>
          <pc:sldLayoutMkLst>
            <pc:docMk/>
            <pc:sldMasterMk cId="509603694" sldId="2147483789"/>
            <pc:sldLayoutMk cId="2686734765" sldId="2147483785"/>
          </pc:sldLayoutMkLst>
        </pc:sldLayoutChg>
        <pc:sldLayoutChg chg="add del">
          <pc:chgData name="Гость" userId="fbd5b63f0cdc8a95" providerId="Windows Live" clId="Web-{4D4B0C42-BC1B-4CFD-A0EA-2ADA83ED6751}" dt="2022-11-22T16:20:43.225" v="5"/>
          <pc:sldLayoutMkLst>
            <pc:docMk/>
            <pc:sldMasterMk cId="509603694" sldId="2147483789"/>
            <pc:sldLayoutMk cId="31964048" sldId="2147483786"/>
          </pc:sldLayoutMkLst>
        </pc:sldLayoutChg>
        <pc:sldLayoutChg chg="add del">
          <pc:chgData name="Гость" userId="fbd5b63f0cdc8a95" providerId="Windows Live" clId="Web-{4D4B0C42-BC1B-4CFD-A0EA-2ADA83ED6751}" dt="2022-11-22T16:20:43.225" v="5"/>
          <pc:sldLayoutMkLst>
            <pc:docMk/>
            <pc:sldMasterMk cId="509603694" sldId="2147483789"/>
            <pc:sldLayoutMk cId="1070773978" sldId="2147483787"/>
          </pc:sldLayoutMkLst>
        </pc:sldLayoutChg>
        <pc:sldLayoutChg chg="add del">
          <pc:chgData name="Гость" userId="fbd5b63f0cdc8a95" providerId="Windows Live" clId="Web-{4D4B0C42-BC1B-4CFD-A0EA-2ADA83ED6751}" dt="2022-11-22T16:20:43.225" v="5"/>
          <pc:sldLayoutMkLst>
            <pc:docMk/>
            <pc:sldMasterMk cId="509603694" sldId="2147483789"/>
            <pc:sldLayoutMk cId="4182561468" sldId="2147483788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748618E9-EE2D-4864-9EEE-58939BD4FB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78" y="722903"/>
            <a:ext cx="10495904" cy="246077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078" y="3428997"/>
            <a:ext cx="10495904" cy="230663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xmlns="" id="{2437C4A8-8E3A-4ADA-93B9-64737CE1AB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91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87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69DB7AC-F7D7-430A-A2A7-CD3EBBF1D3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18115"/>
            <a:ext cx="10312571" cy="278150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3753350"/>
            <a:ext cx="10312571" cy="1991572"/>
          </a:xfrm>
        </p:spPr>
        <p:txBody>
          <a:bodyPr/>
          <a:lstStyle>
            <a:lvl1pPr marL="0" indent="0">
              <a:buNone/>
              <a:defRPr lang="en-US" sz="2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xmlns="" id="{6741F519-22CF-4C01-B140-5480DBAB30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92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312571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078" y="2345843"/>
            <a:ext cx="500958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5075" y="2345843"/>
            <a:ext cx="506857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97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0"/>
            <a:ext cx="10320062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2331481"/>
            <a:ext cx="4963444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078" y="2954564"/>
            <a:ext cx="496344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3351" y="2331481"/>
            <a:ext cx="4900298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03351" y="2954564"/>
            <a:ext cx="4900298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587" y="6215870"/>
            <a:ext cx="3843779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3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501177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6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45BED274-5EB4-4EF4-B353-E55BD50265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xmlns="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8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xmlns="" id="{C4853C57-22BC-4465-8B37-DC06FE5A00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3500000">
            <a:off x="-281092" y="314485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99914" cy="299658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672" y="708102"/>
            <a:ext cx="5656716" cy="54306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6544"/>
            <a:ext cx="4499914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0550D594-9D00-4E12-9A7B-8B78EC199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3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0DDA6865-0A03-48FA-AD6E-D5BF8FDE92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34823" cy="3020519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672" y="713677"/>
            <a:ext cx="5304977" cy="5430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xmlns="" id="{205CDEB9-8DED-4711-8140-4C943FC2CD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3500000">
            <a:off x="-281093" y="314330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0330"/>
            <a:ext cx="4434823" cy="2173992"/>
          </a:xfrm>
        </p:spPr>
        <p:txBody>
          <a:bodyPr/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97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5405209-5179-4359-91ED-1B1A46619A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xmlns="" id="{ACE66A86-8455-497B-9CA4-F460A19E5F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8900000">
            <a:off x="7770390" y="-287370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07774" y="715616"/>
            <a:ext cx="3295876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3588" y="715616"/>
            <a:ext cx="6770448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4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BDF0D99C-5D42-41C6-A50C-C4E2D6B2A3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1032500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9" y="2340131"/>
            <a:ext cx="1032500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3587" y="6215870"/>
            <a:ext cx="3843779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1078" y="236364"/>
            <a:ext cx="41148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3649" y="6215870"/>
            <a:ext cx="979151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xmlns="" id="{63BAC6E0-ADAC-40FB-AF53-88FA5F8373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3500000">
            <a:off x="-281094" y="151621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75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55" r:id="rId6"/>
    <p:sldLayoutId id="2147483751" r:id="rId7"/>
    <p:sldLayoutId id="2147483752" r:id="rId8"/>
    <p:sldLayoutId id="2147483753" r:id="rId9"/>
    <p:sldLayoutId id="2147483754" r:id="rId10"/>
    <p:sldLayoutId id="214748375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roup 100">
            <a:extLst>
              <a:ext uri="{FF2B5EF4-FFF2-40B4-BE49-F238E27FC236}">
                <a16:creationId xmlns:a16="http://schemas.microsoft.com/office/drawing/2014/main" xmlns="" id="{748618E9-EE2D-4864-9EEE-58939BD4FB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317D1EC0-23FF-4FC8-B22D-E34878EAA4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xmlns="" id="{5AB929A7-258C-4469-AAB4-A67D713F7A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xmlns="" id="{DA635CDB-2D00-49D5-B26E-0694A25000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xmlns="" id="{B4288D7A-F857-418D-92F2-368E841B9F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xmlns="" id="{F1084F50-7F3C-4A4A-877E-FFD9EC7CD8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xmlns="" id="{331E64C1-F4C0-4A94-B319-BB1A0A2450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363D8374-8052-417F-AB69-B97EAC43D5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C7750734-4D51-4019-A003-38A3DE49B4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71B693D1-DBA2-4D3B-9B37-D9EE8C4112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xmlns="" id="{1BCD3EA8-E4C0-4AF6-817F-F9F29157A4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xmlns="" id="{7A170FB3-B397-4AC9-85FD-65388F26D9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xmlns="" id="{BE5EC0B9-49C7-4777-AEC5-B5EF8DE404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xmlns="" id="{7902048B-30F7-4434-87A5-140F9BB4BE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xmlns="" id="{0500A6E2-A41C-4751-8A4E-9A0C5718D9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xmlns="" id="{FC259517-7BE7-45F9-81C0-3A6362BF14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xmlns="" id="{90652F56-7B71-42B2-AB68-22204A6DF1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1059830E-1C3D-4D42-8789-524971CB46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xmlns="" id="{B53325A7-86D3-4B52-A7E3-ADDF408B40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xmlns="" id="{6D53F46F-EC12-484C-A4E7-791E57687A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xmlns="" id="{464ED9CA-8950-47B8-A9ED-22B45CE15F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xmlns="" id="{E4429F7B-9FD7-438F-8ECA-3FCAD00618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xmlns="" id="{0C558100-D455-4B41-890C-BCC898B2D1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xmlns="" id="{F2886397-398A-4318-BE16-2CBAC1902F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xmlns="" id="{7D32A3A6-CE6E-4ABD-8522-2C8DC88C07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xmlns="" id="{F9014C09-5B84-4798-8BDE-C80D76E67B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xmlns="" id="{2A29EB9E-ED9D-4C69-8A26-9A7A0A83056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xmlns="" id="{AA2899F9-1795-416F-8F3D-26EEB684DB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xmlns="" id="{E3043474-8625-495C-BD06-3627FD286C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xmlns="" id="{D432CE47-7631-408E-8DDC-79EE378B70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xmlns="" id="{B2C8832D-8B8D-4036-B913-2D36314327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xmlns="" id="{1CCEFEAF-E87B-4FF2-A947-94CABAA0610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" name="Right Triangle 133">
            <a:extLst>
              <a:ext uri="{FF2B5EF4-FFF2-40B4-BE49-F238E27FC236}">
                <a16:creationId xmlns:a16="http://schemas.microsoft.com/office/drawing/2014/main" xmlns="" id="{2437C4A8-8E3A-4ADA-93B9-64737CE1AB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75" name="Rectangle 135">
            <a:extLst>
              <a:ext uri="{FF2B5EF4-FFF2-40B4-BE49-F238E27FC236}">
                <a16:creationId xmlns:a16="http://schemas.microsoft.com/office/drawing/2014/main" xmlns="" id="{4187D111-0A9D-421B-84EB-FC5811C3A9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76" name="Group 137">
            <a:extLst>
              <a:ext uri="{FF2B5EF4-FFF2-40B4-BE49-F238E27FC236}">
                <a16:creationId xmlns:a16="http://schemas.microsoft.com/office/drawing/2014/main" xmlns="" id="{015ECF02-0C11-4320-A868-5EC7DD53DE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xmlns="" id="{8C74A336-DE5D-4AE0-9A50-8D93C4AA45E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xmlns="" id="{A11A81C9-7A36-4A04-B14C-A45B899E4B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xmlns="" id="{DAE1DE35-5349-4B57-B255-C07C69270C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xmlns="" id="{9AFE9588-5F4B-41DF-9FF6-6B4969245C6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xmlns="" id="{D4CC9B87-707A-4D04-9336-B1418878A8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xmlns="" id="{58CF5CAA-7C4D-408A-B1A8-E98C0E66338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xmlns="" id="{B462EA1B-90F8-4C08-AE36-FFBA2B45BF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xmlns="" id="{9F7B5623-96F7-42F0-BAC5-78D6789E01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xmlns="" id="{685D83B1-1723-4710-8FC5-18EDC879E4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xmlns="" id="{6998838C-DFB6-48F7-A18D-30469E8162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xmlns="" id="{9BDB9A78-94CB-422D-B92E-65FD2732EC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xmlns="" id="{9A5DBD01-426B-424D-815A-96518F6007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xmlns="" id="{3B0218DF-D55B-4D41-AE23-F1E64BAC60E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xmlns="" id="{F8D61EB8-98CC-4243-9E20-33CAC65BF5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xmlns="" id="{A35F0944-B143-45B0-8B72-6CE34D4612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xmlns="" id="{CF68EF7F-67D0-463D-AB84-EA24D18196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xmlns="" id="{AE17074E-4E65-4CBD-B1B0-9C18D6F724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xmlns="" id="{9CC905ED-EF46-4349-9E9B-2174310948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xmlns="" id="{6B91F234-1C65-45AC-8CCE-A1C4AE49CE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xmlns="" id="{4D46B3DB-5DBB-41CF-9FA5-010ECA0C3B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xmlns="" id="{B92A3FF8-F172-47ED-84C6-802C85C1CB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xmlns="" id="{15933982-9CB6-4199-B123-A3669A4FEF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xmlns="" id="{3CA832CD-B214-4ABC-AC95-A3DA116ACE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xmlns="" id="{D7EBA147-C4BA-4B48-B61D-CA24B8B06F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xmlns="" id="{FA8253B7-461E-48CC-B871-8A255EE3D7A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xmlns="" id="{DADE46C3-C2E1-4492-AC59-870160A3C8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xmlns="" id="{2B0052E9-B440-4C1E-BC41-39957D5901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xmlns="" id="{731F119B-638C-42B1-8400-709B94F1EE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xmlns="" id="{E16299ED-D998-4895-9CCF-02427F1954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xmlns="" id="{F4442675-84C9-45C8-9524-ABE4E250719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xmlns="" id="{B5BE3E63-4FA5-4EBD-9F3B-E29F5128A84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9873" y="2011579"/>
            <a:ext cx="5415521" cy="270609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Կինետոգրաֆիայի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ուսումնասիրում-ներկայացում</a:t>
            </a:r>
            <a:endParaRPr lang="en-US" dirty="0" err="1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3800" dirty="0"/>
              <a:t/>
            </a:r>
            <a:br>
              <a:rPr lang="en-US" sz="3800" dirty="0"/>
            </a:br>
            <a:endParaRPr lang="en-US" sz="3800"/>
          </a:p>
        </p:txBody>
      </p:sp>
      <p:pic>
        <p:nvPicPr>
          <p:cNvPr id="39" name="Рисунок 40">
            <a:extLst>
              <a:ext uri="{FF2B5EF4-FFF2-40B4-BE49-F238E27FC236}">
                <a16:creationId xmlns:a16="http://schemas.microsoft.com/office/drawing/2014/main" xmlns="" id="{F285E34F-2E82-8DFA-F3BD-7EBF8A78C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85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7" name="Right Triangle 170">
            <a:extLst>
              <a:ext uri="{FF2B5EF4-FFF2-40B4-BE49-F238E27FC236}">
                <a16:creationId xmlns:a16="http://schemas.microsoft.com/office/drawing/2014/main" xmlns="" id="{F0753E91-DF19-4FA4-BFBF-221696B8D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roup 233">
            <a:extLst>
              <a:ext uri="{FF2B5EF4-FFF2-40B4-BE49-F238E27FC236}">
                <a16:creationId xmlns:a16="http://schemas.microsoft.com/office/drawing/2014/main" xmlns="" id="{748618E9-EE2D-4864-9EEE-58939BD4FB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xmlns="" id="{317D1EC0-23FF-4FC8-B22D-E34878EAA4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xmlns="" id="{5AB929A7-258C-4469-AAB4-A67D713F7A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xmlns="" id="{DA635CDB-2D00-49D5-B26E-0694A25000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xmlns="" id="{B4288D7A-F857-418D-92F2-368E841B9F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xmlns="" id="{F1084F50-7F3C-4A4A-877E-FFD9EC7CD8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xmlns="" id="{331E64C1-F4C0-4A94-B319-BB1A0A2450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xmlns="" id="{363D8374-8052-417F-AB69-B97EAC43D5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xmlns="" id="{C7750734-4D51-4019-A003-38A3DE49B4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xmlns="" id="{71B693D1-DBA2-4D3B-9B37-D9EE8C4112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xmlns="" id="{1BCD3EA8-E4C0-4AF6-817F-F9F29157A4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xmlns="" id="{7A170FB3-B397-4AC9-85FD-65388F26D9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xmlns="" id="{BE5EC0B9-49C7-4777-AEC5-B5EF8DE404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xmlns="" id="{7902048B-30F7-4434-87A5-140F9BB4BE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xmlns="" id="{0500A6E2-A41C-4751-8A4E-9A0C5718D9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xmlns="" id="{FC259517-7BE7-45F9-81C0-3A6362BF14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xmlns="" id="{90652F56-7B71-42B2-AB68-22204A6DF1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xmlns="" id="{1059830E-1C3D-4D42-8789-524971CB46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xmlns="" id="{B53325A7-86D3-4B52-A7E3-ADDF408B40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xmlns="" id="{6D53F46F-EC12-484C-A4E7-791E57687A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xmlns="" id="{464ED9CA-8950-47B8-A9ED-22B45CE15F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xmlns="" id="{E4429F7B-9FD7-438F-8ECA-3FCAD00618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xmlns="" id="{0C558100-D455-4B41-890C-BCC898B2D1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xmlns="" id="{F2886397-398A-4318-BE16-2CBAC1902F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xmlns="" id="{7D32A3A6-CE6E-4ABD-8522-2C8DC88C07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xmlns="" id="{F9014C09-5B84-4798-8BDE-C80D76E67B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xmlns="" id="{2A29EB9E-ED9D-4C69-8A26-9A7A0A83056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xmlns="" id="{AA2899F9-1795-416F-8F3D-26EEB684DB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xmlns="" id="{E3043474-8625-495C-BD06-3627FD286C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xmlns="" id="{D432CE47-7631-408E-8DDC-79EE378B70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xmlns="" id="{B2C8832D-8B8D-4036-B913-2D36314327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xmlns="" id="{1CCEFEAF-E87B-4FF2-A947-94CABAA0610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7" name="Right Triangle 266">
            <a:extLst>
              <a:ext uri="{FF2B5EF4-FFF2-40B4-BE49-F238E27FC236}">
                <a16:creationId xmlns:a16="http://schemas.microsoft.com/office/drawing/2014/main" xmlns="" id="{2437C4A8-8E3A-4ADA-93B9-64737CE1AB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69" name="Rectangle 268">
            <a:extLst>
              <a:ext uri="{FF2B5EF4-FFF2-40B4-BE49-F238E27FC236}">
                <a16:creationId xmlns:a16="http://schemas.microsoft.com/office/drawing/2014/main" xmlns="" id="{4187D111-0A9D-421B-84EB-FC5811C3A9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xmlns="" id="{015ECF02-0C11-4320-A868-5EC7DD53DE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xmlns="" id="{8C74A336-DE5D-4AE0-9A50-8D93C4AA45E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xmlns="" id="{A11A81C9-7A36-4A04-B14C-A45B899E4B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xmlns="" id="{DAE1DE35-5349-4B57-B255-C07C69270C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xmlns="" id="{9AFE9588-5F4B-41DF-9FF6-6B4969245C6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xmlns="" id="{D4CC9B87-707A-4D04-9336-B1418878A8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xmlns="" id="{58CF5CAA-7C4D-408A-B1A8-E98C0E66338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xmlns="" id="{B462EA1B-90F8-4C08-AE36-FFBA2B45BF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xmlns="" id="{9F7B5623-96F7-42F0-BAC5-78D6789E01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xmlns="" id="{685D83B1-1723-4710-8FC5-18EDC879E4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xmlns="" id="{6998838C-DFB6-48F7-A18D-30469E8162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xmlns="" id="{9BDB9A78-94CB-422D-B92E-65FD2732EC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xmlns="" id="{9A5DBD01-426B-424D-815A-96518F6007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xmlns="" id="{3B0218DF-D55B-4D41-AE23-F1E64BAC60E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xmlns="" id="{F8D61EB8-98CC-4243-9E20-33CAC65BF5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xmlns="" id="{A35F0944-B143-45B0-8B72-6CE34D4612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xmlns="" id="{CF68EF7F-67D0-463D-AB84-EA24D18196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xmlns="" id="{AE17074E-4E65-4CBD-B1B0-9C18D6F724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xmlns="" id="{9CC905ED-EF46-4349-9E9B-2174310948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xmlns="" id="{6B91F234-1C65-45AC-8CCE-A1C4AE49CE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xmlns="" id="{4D46B3DB-5DBB-41CF-9FA5-010ECA0C3B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xmlns="" id="{B92A3FF8-F172-47ED-84C6-802C85C1CB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xmlns="" id="{15933982-9CB6-4199-B123-A3669A4FEF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xmlns="" id="{3CA832CD-B214-4ABC-AC95-A3DA116ACE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xmlns="" id="{D7EBA147-C4BA-4B48-B61D-CA24B8B06F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xmlns="" id="{FA8253B7-461E-48CC-B871-8A255EE3D7A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xmlns="" id="{DADE46C3-C2E1-4492-AC59-870160A3C8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xmlns="" id="{2B0052E9-B440-4C1E-BC41-39957D5901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xmlns="" id="{731F119B-638C-42B1-8400-709B94F1EE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xmlns="" id="{E16299ED-D998-4895-9CCF-02427F1954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xmlns="" id="{F4442675-84C9-45C8-9524-ABE4E250719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xmlns="" id="{B5BE3E63-4FA5-4EBD-9F3B-E29F5128A84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9D3F9A-EA93-6033-9802-44A81B752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8932" y="498786"/>
            <a:ext cx="5370698" cy="445421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endParaRPr lang="en-US" sz="1400"/>
          </a:p>
          <a:p>
            <a:pPr>
              <a:lnSpc>
                <a:spcPct val="90000"/>
              </a:lnSpc>
            </a:pPr>
            <a:r>
              <a:rPr lang="en-US" sz="1400"/>
              <a:t>Հայ ազգագրագետ, բանահավաք, արվեստաբան, պատմական գիտությունների դոկտոր Սրբուհի Լիսիցյանը ծնվել է 1893թ․ հունիսի 28-ին Թիֆլիսում, հայտնի ազգագրագետ Ստեփան Լիսիցյանի ընտանիքում։1930 թվականին Լիսիցյանը հաստատվում է Երևանում։ Նրա ջանքերի շնորհիվ նույն թվականին Երևանում բացվում է «ռիթմի, պլաստիկայի և ֆիզկուլտուրայի» ուսումնարանը (հետագայում՝ «ռիթմի և պլաստիկայի ստուդիա»)։ Նա ղեկավարում է սովորողների ազգագրական համույթը և ստուդիան։ Նրա անմիջական մասնակցությամբ 1936 թվականին բացվում է պարարվեստի ուսումնարանը։ Լիսիցյանը դառնում է ուսումնարանի առաջին տնօրենը։</a:t>
            </a:r>
          </a:p>
          <a:p>
            <a:pPr>
              <a:lnSpc>
                <a:spcPct val="90000"/>
              </a:lnSpc>
            </a:pPr>
            <a:r>
              <a:rPr lang="en-US" sz="1400"/>
              <a:t>1930 թ․-ից սկսված Լիսիցյանը սկսում է հավաքագրել ազգագրական պարեր և թատերական ներկայացումներ։ </a:t>
            </a:r>
          </a:p>
          <a:p>
            <a:pPr>
              <a:lnSpc>
                <a:spcPct val="90000"/>
              </a:lnSpc>
            </a:pPr>
            <a:endParaRPr lang="en-US" sz="1400"/>
          </a:p>
        </p:txBody>
      </p:sp>
      <p:pic>
        <p:nvPicPr>
          <p:cNvPr id="3" name="Рисунок 3" descr="Изображение выглядит как стена, внутренний, человек, в позе&#10;&#10;Автоматически созданное описание">
            <a:extLst>
              <a:ext uri="{FF2B5EF4-FFF2-40B4-BE49-F238E27FC236}">
                <a16:creationId xmlns:a16="http://schemas.microsoft.com/office/drawing/2014/main" xmlns="" id="{6196B610-F189-39DF-6FD5-DF4C5CDCD8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489" r="10489"/>
          <a:stretch/>
        </p:blipFill>
        <p:spPr>
          <a:xfrm>
            <a:off x="1" y="-67225"/>
            <a:ext cx="5216155" cy="6981254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4" name="Right Triangle 303">
            <a:extLst>
              <a:ext uri="{FF2B5EF4-FFF2-40B4-BE49-F238E27FC236}">
                <a16:creationId xmlns:a16="http://schemas.microsoft.com/office/drawing/2014/main" xmlns="" id="{F0753E91-DF19-4FA4-BFBF-221696B8D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5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48618E9-EE2D-4864-9EEE-58939BD4FB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317D1EC0-23FF-4FC8-B22D-E34878EAA4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5AB929A7-258C-4469-AAB4-A67D713F7A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DA635CDB-2D00-49D5-B26E-0694A25000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B4288D7A-F857-418D-92F2-368E841B9F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F1084F50-7F3C-4A4A-877E-FFD9EC7CD8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331E64C1-F4C0-4A94-B319-BB1A0A2450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63D8374-8052-417F-AB69-B97EAC43D5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C7750734-4D51-4019-A003-38A3DE49B4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71B693D1-DBA2-4D3B-9B37-D9EE8C4112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1BCD3EA8-E4C0-4AF6-817F-F9F29157A4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7A170FB3-B397-4AC9-85FD-65388F26D9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BE5EC0B9-49C7-4777-AEC5-B5EF8DE404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7902048B-30F7-4434-87A5-140F9BB4BE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0500A6E2-A41C-4751-8A4E-9A0C5718D9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FC259517-7BE7-45F9-81C0-3A6362BF14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90652F56-7B71-42B2-AB68-22204A6DF1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1059830E-1C3D-4D42-8789-524971CB46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B53325A7-86D3-4B52-A7E3-ADDF408B40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6D53F46F-EC12-484C-A4E7-791E57687A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464ED9CA-8950-47B8-A9ED-22B45CE15F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E4429F7B-9FD7-438F-8ECA-3FCAD00618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0C558100-D455-4B41-890C-BCC898B2D1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F2886397-398A-4318-BE16-2CBAC1902F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7D32A3A6-CE6E-4ABD-8522-2C8DC88C07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F9014C09-5B84-4798-8BDE-C80D76E67B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2A29EB9E-ED9D-4C69-8A26-9A7A0A83056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AA2899F9-1795-416F-8F3D-26EEB684DB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E3043474-8625-495C-BD06-3627FD286C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D432CE47-7631-408E-8DDC-79EE378B70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B2C8832D-8B8D-4036-B913-2D36314327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1CCEFEAF-E87B-4FF2-A947-94CABAA0610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ight Triangle 40">
            <a:extLst>
              <a:ext uri="{FF2B5EF4-FFF2-40B4-BE49-F238E27FC236}">
                <a16:creationId xmlns:a16="http://schemas.microsoft.com/office/drawing/2014/main" xmlns="" id="{2437C4A8-8E3A-4ADA-93B9-64737CE1AB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xmlns="" id="{13B6DAC6-0186-4D62-AD69-90B9C0411E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xmlns="" id="{8BD06E9B-D0BF-47A6-AE6D-EAD4931280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V="1">
            <a:off x="5490555" y="162759"/>
            <a:ext cx="6857996" cy="6532473"/>
          </a:xfrm>
          <a:custGeom>
            <a:avLst/>
            <a:gdLst>
              <a:gd name="connsiteX0" fmla="*/ 0 w 6857996"/>
              <a:gd name="connsiteY0" fmla="*/ 2827344 h 6142577"/>
              <a:gd name="connsiteX1" fmla="*/ 0 w 6857996"/>
              <a:gd name="connsiteY1" fmla="*/ 5080510 h 6142577"/>
              <a:gd name="connsiteX2" fmla="*/ 3 w 6857996"/>
              <a:gd name="connsiteY2" fmla="*/ 5080510 h 6142577"/>
              <a:gd name="connsiteX3" fmla="*/ 3 w 6857996"/>
              <a:gd name="connsiteY3" fmla="*/ 6142577 h 6142577"/>
              <a:gd name="connsiteX4" fmla="*/ 6857996 w 6857996"/>
              <a:gd name="connsiteY4" fmla="*/ 6142577 h 6142577"/>
              <a:gd name="connsiteX5" fmla="*/ 6857996 w 6857996"/>
              <a:gd name="connsiteY5" fmla="*/ 3928749 h 6142577"/>
              <a:gd name="connsiteX6" fmla="*/ 6857996 w 6857996"/>
              <a:gd name="connsiteY6" fmla="*/ 2572597 h 6142577"/>
              <a:gd name="connsiteX7" fmla="*/ 6857996 w 6857996"/>
              <a:gd name="connsiteY7" fmla="*/ 307516 h 6142577"/>
              <a:gd name="connsiteX8" fmla="*/ 6550769 w 6857996"/>
              <a:gd name="connsiteY8" fmla="*/ 222609 h 6142577"/>
              <a:gd name="connsiteX9" fmla="*/ 5031274 w 6857996"/>
              <a:gd name="connsiteY9" fmla="*/ 33 h 6142577"/>
              <a:gd name="connsiteX10" fmla="*/ 310659 w 6857996"/>
              <a:gd name="connsiteY10" fmla="*/ 1067285 h 6142577"/>
              <a:gd name="connsiteX11" fmla="*/ 2 w 6857996"/>
              <a:gd name="connsiteY11" fmla="*/ 1072307 h 6142577"/>
              <a:gd name="connsiteX12" fmla="*/ 2 w 6857996"/>
              <a:gd name="connsiteY12" fmla="*/ 2827344 h 6142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57996" h="6142577">
                <a:moveTo>
                  <a:pt x="0" y="2827344"/>
                </a:moveTo>
                <a:lnTo>
                  <a:pt x="0" y="5080510"/>
                </a:lnTo>
                <a:lnTo>
                  <a:pt x="3" y="5080510"/>
                </a:lnTo>
                <a:lnTo>
                  <a:pt x="3" y="6142577"/>
                </a:lnTo>
                <a:lnTo>
                  <a:pt x="6857996" y="6142577"/>
                </a:lnTo>
                <a:lnTo>
                  <a:pt x="6857996" y="3928749"/>
                </a:lnTo>
                <a:lnTo>
                  <a:pt x="6857996" y="2572597"/>
                </a:lnTo>
                <a:lnTo>
                  <a:pt x="6857996" y="307516"/>
                </a:lnTo>
                <a:lnTo>
                  <a:pt x="6550769" y="222609"/>
                </a:lnTo>
                <a:cubicBezTo>
                  <a:pt x="5946238" y="65902"/>
                  <a:pt x="5454822" y="1688"/>
                  <a:pt x="5031274" y="33"/>
                </a:cubicBezTo>
                <a:cubicBezTo>
                  <a:pt x="3337081" y="-6590"/>
                  <a:pt x="2728780" y="987729"/>
                  <a:pt x="310659" y="1067285"/>
                </a:cubicBezTo>
                <a:lnTo>
                  <a:pt x="2" y="1072307"/>
                </a:lnTo>
                <a:lnTo>
                  <a:pt x="2" y="2827344"/>
                </a:lnTo>
                <a:close/>
              </a:path>
            </a:pathLst>
          </a:custGeom>
          <a:solidFill>
            <a:srgbClr val="BCBCBC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A0297160-077C-4B0C-9F1E-6519CEDB84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31F77CDE-CC8E-40E6-8745-8D7CB6208F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83FCA172-142C-4352-A938-33B43EC3BEA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253BB53B-6660-4F6B-8C3C-4EAA148CFF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921D1E67-3038-4399-8F14-244731FAE3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B9A17FB9-5481-4E6D-A157-C4A1D8F297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9B5B4D4B-6074-48B5-B7D7-5B22BDC2AD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DFE68CF5-4975-4F0E-98F8-E40F12E8FEA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B63AD0D6-BFAB-41EE-A0DD-BFEB6844D1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A7EA9615-8E94-4E0C-BAF0-C52132326C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96A76D71-0BE7-402F-BF24-CB0154E2A0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8B18C09B-8FB5-4D88-B4FF-2090E7818F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3A06FA18-2473-40B2-8AE0-DEDDC5E9A3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F187746C-FE57-4160-B924-6B283B3323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D7337AAE-EB93-4FBD-9904-0366412607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D6FA7169-C5DB-4F02-935F-AA39EDA4B7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A4195B93-DBB3-4197-8D91-A786D4753A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3F2FF9EB-46CC-4A22-AF8A-9D11BC9666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2631DADE-538C-4EA4-9D90-3AED82E01B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035A7E2F-77A0-48A1-A881-1A12940D8F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5AC39BAD-DB08-4260-BCE5-4E1FB09A44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468F31ED-A97B-4A9A-9F56-221FFB7A31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F362574E-3A61-4C31-915F-F541B7BE08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132BD431-3E1E-4528-AC59-5A23CE4CBA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7DE7131F-209C-4427-96DA-26E0E973EE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3283DFDB-6A1C-41B8-B590-9660646991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xmlns="" id="{1DA3D6B3-30E3-4C45-A709-4F775DB8467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8F481924-9C4A-4A91-8AB4-D796F33D73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xmlns="" id="{53787DCF-DA69-4379-94AB-C361DF3260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xmlns="" id="{753DC9D9-196D-4C02-982F-935945BD57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xmlns="" id="{E2AF9976-A85B-4FAC-ACA0-7B4F06D180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xmlns="" id="{BFD38ACD-F4A1-4970-BE99-87B0A04829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Right Triangle 79">
            <a:extLst>
              <a:ext uri="{FF2B5EF4-FFF2-40B4-BE49-F238E27FC236}">
                <a16:creationId xmlns:a16="http://schemas.microsoft.com/office/drawing/2014/main" xmlns="" id="{429C64BC-8915-422E-9361-EE04C48FFD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3500000">
            <a:off x="-281094" y="261028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A97F3E-5568-B8CA-3123-8AD8F6991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696" y="924610"/>
            <a:ext cx="5402451" cy="370462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/>
              <a:t>Պատահական չէ որ նրան կոչում են «Հայ պարի Կոմիտաս»։ Ինչպես Կոմիտասը այնպես էլ նա կարողացավ ուսումնասիրել և իր կողմից ստեղծված գրառման համակարգի միջոցով գրառել դեռ վաղ անցյալում գոյություն ունեցող հայկական պարանմուշները։</a:t>
            </a:r>
          </a:p>
          <a:p>
            <a:pPr>
              <a:lnSpc>
                <a:spcPct val="90000"/>
              </a:lnSpc>
            </a:pPr>
            <a:r>
              <a:rPr lang="en-US" sz="1400"/>
              <a:t>1940 թ․-ին Լիսիցյանը Մոսկվայում հրատարակեց իր «Շարժման գրառում (կինետոգրաֆիա)» գիրքը, որում ներկայացված համակարգը մինչ օրս միակն է հետխորհրդային ողջ տարածքում և թերևս համակարգերից ամենաանթերին։ </a:t>
            </a:r>
            <a:br>
              <a:rPr lang="en-US" sz="1400"/>
            </a:br>
            <a:r>
              <a:rPr lang="en-US" sz="1400"/>
              <a:t> </a:t>
            </a:r>
          </a:p>
          <a:p>
            <a:pPr>
              <a:lnSpc>
                <a:spcPct val="90000"/>
              </a:lnSpc>
            </a:pPr>
            <a:r>
              <a:rPr lang="en-US" sz="1400"/>
              <a:t>Կինետոգրաֆիայի հեղինակ Սրբուհի Լիսիցյանը, ահռելի բանահավակչական աշխատանք իրականացնելով հանդերձ, իր իսկ ստեղծած համակարգով հասցրեց հրապարակել ընդամենը 2 պար՝ շորոր և «Լաչինի բանա»։</a:t>
            </a:r>
          </a:p>
          <a:p>
            <a:pPr>
              <a:lnSpc>
                <a:spcPct val="90000"/>
              </a:lnSpc>
            </a:pPr>
            <a:endParaRPr lang="en-US" sz="1400"/>
          </a:p>
        </p:txBody>
      </p:sp>
      <p:pic>
        <p:nvPicPr>
          <p:cNvPr id="3" name="Рисунок 3" descr="Изображение выглядит как текст, мужчина, черный, стар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CF4B30AD-2525-ACD9-8C91-BEE1D73B1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803" y="714591"/>
            <a:ext cx="3482674" cy="542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72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48618E9-EE2D-4864-9EEE-58939BD4FB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317D1EC0-23FF-4FC8-B22D-E34878EAA4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5AB929A7-258C-4469-AAB4-A67D713F7A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DA635CDB-2D00-49D5-B26E-0694A25000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B4288D7A-F857-418D-92F2-368E841B9F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F1084F50-7F3C-4A4A-877E-FFD9EC7CD8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331E64C1-F4C0-4A94-B319-BB1A0A2450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63D8374-8052-417F-AB69-B97EAC43D5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C7750734-4D51-4019-A003-38A3DE49B4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71B693D1-DBA2-4D3B-9B37-D9EE8C4112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1BCD3EA8-E4C0-4AF6-817F-F9F29157A4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7A170FB3-B397-4AC9-85FD-65388F26D9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BE5EC0B9-49C7-4777-AEC5-B5EF8DE404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7902048B-30F7-4434-87A5-140F9BB4BE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0500A6E2-A41C-4751-8A4E-9A0C5718D9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FC259517-7BE7-45F9-81C0-3A6362BF14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90652F56-7B71-42B2-AB68-22204A6DF1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1059830E-1C3D-4D42-8789-524971CB46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B53325A7-86D3-4B52-A7E3-ADDF408B40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6D53F46F-EC12-484C-A4E7-791E57687A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464ED9CA-8950-47B8-A9ED-22B45CE15F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E4429F7B-9FD7-438F-8ECA-3FCAD00618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0C558100-D455-4B41-890C-BCC898B2D1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F2886397-398A-4318-BE16-2CBAC1902F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7D32A3A6-CE6E-4ABD-8522-2C8DC88C07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F9014C09-5B84-4798-8BDE-C80D76E67B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2A29EB9E-ED9D-4C69-8A26-9A7A0A83056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AA2899F9-1795-416F-8F3D-26EEB684DB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E3043474-8625-495C-BD06-3627FD286C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D432CE47-7631-408E-8DDC-79EE378B70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B2C8832D-8B8D-4036-B913-2D36314327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1CCEFEAF-E87B-4FF2-A947-94CABAA0610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ight Triangle 40">
            <a:extLst>
              <a:ext uri="{FF2B5EF4-FFF2-40B4-BE49-F238E27FC236}">
                <a16:creationId xmlns:a16="http://schemas.microsoft.com/office/drawing/2014/main" xmlns="" id="{2437C4A8-8E3A-4ADA-93B9-64737CE1AB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xmlns="" id="{C7FE5201-BB98-480C-BADB-207C8F8938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389B4FDB-F9D1-4D43-B86D-51ACE9F907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037B23DA-4E0E-49BE-810E-C7637A07D4D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D65CA7FE-FCD5-47C3-92FB-F49AC69F07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EAD5018E-7FB8-4FEA-AA3F-0FD36E374B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C4A88892-D552-45DB-8CCD-6C9A16ACF3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CB1D7A35-3512-4D9A-B5D9-88E8A93954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4ACB0DD2-9414-48A9-BA79-D51E16632F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5AA1E851-0464-4EC3-8219-C796250F0AB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1CAADBF1-0CE2-427F-BEFD-78D4E64BF0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2802B401-1D95-400A-8D9E-187246678D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13F0EAFB-F3A2-4D25-B560-F52A25906C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1CFFB80C-E3CE-4819-BDF0-4D68A9A0D9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3B0BA09C-F68C-40C4-B9F9-9D9724CFFD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8C3E693F-C86C-4623-AA42-E883D6374D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C96482AA-F56C-40B0-8222-3F76E3CC0B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302A172B-1DBA-4520-AFAF-08E154349D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7F0BAB68-600A-48AF-BBC0-D1362225CCA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752F0024-3921-4943-BD75-8B8E54FC8BB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6D632151-7D28-4DE9-BA72-C4FDEF1E25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3D6BFC43-3BCE-427B-BAC0-F42B78D05C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B0CDE154-7BBB-4C66-9015-97400737B9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E477CCD5-EA4B-4626-BD59-A76E926500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DB4D9CD3-DD4C-4140-9D1A-A3B5217FD5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851245D5-14B2-48E8-88BA-467904EEAF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ACC1EB80-3911-41A9-A8E6-5966A0E473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F5611626-2449-4313-BB89-F50B6E7D5D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C2C8FC9E-6640-4CBC-BAB7-FCBDC5634EE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60DD99DF-C91C-40A4-A8BE-DDA9140A4B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xmlns="" id="{AF4A4E36-7BA6-445B-A7ED-470D4BFC39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035AC5C2-3974-4BD4-B657-1F17DD2CC2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xmlns="" id="{00611033-3144-473A-80C6-F4FB900F931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xmlns="" id="{7C39CA26-B170-4CA4-A8FB-61C194ADCA8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Right Triangle 77">
            <a:extLst>
              <a:ext uri="{FF2B5EF4-FFF2-40B4-BE49-F238E27FC236}">
                <a16:creationId xmlns:a16="http://schemas.microsoft.com/office/drawing/2014/main" xmlns="" id="{2A56D982-198E-436A-A2D7-B9877B3706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3500000">
            <a:off x="-281091" y="1528453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CA9C4A-35D2-EF98-9D03-B1011E89D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253" y="120835"/>
            <a:ext cx="9410388" cy="224701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dirty="0" err="1"/>
              <a:t>Կինետոգրաֆիան</a:t>
            </a:r>
            <a:r>
              <a:rPr lang="en-US" sz="1400" dirty="0"/>
              <a:t> </a:t>
            </a:r>
            <a:r>
              <a:rPr lang="en-US" sz="1400" dirty="0" err="1"/>
              <a:t>ունի</a:t>
            </a:r>
            <a:r>
              <a:rPr lang="en-US" sz="1400" dirty="0"/>
              <a:t> </a:t>
            </a:r>
            <a:r>
              <a:rPr lang="en-US" sz="1400" dirty="0" err="1"/>
              <a:t>սակավաթիվ</a:t>
            </a:r>
            <a:r>
              <a:rPr lang="en-US" sz="1400" dirty="0"/>
              <a:t> </a:t>
            </a:r>
            <a:r>
              <a:rPr lang="en-US" sz="1400" dirty="0" err="1"/>
              <a:t>նշանագրերը</a:t>
            </a:r>
            <a:r>
              <a:rPr lang="en-US" sz="1400" dirty="0"/>
              <a:t>։ </a:t>
            </a:r>
            <a:r>
              <a:rPr lang="en-US" sz="1400" dirty="0" err="1"/>
              <a:t>Լիսիցյանի</a:t>
            </a:r>
            <a:r>
              <a:rPr lang="en-US" sz="1400" dirty="0"/>
              <a:t> </a:t>
            </a:r>
            <a:r>
              <a:rPr lang="en-US" sz="1400" dirty="0" err="1"/>
              <a:t>շարժման</a:t>
            </a:r>
            <a:r>
              <a:rPr lang="en-US" sz="1400" dirty="0"/>
              <a:t> </a:t>
            </a:r>
            <a:r>
              <a:rPr lang="en-US" sz="1400" dirty="0" err="1"/>
              <a:t>ձայնագրման</a:t>
            </a:r>
            <a:r>
              <a:rPr lang="en-US" sz="1400" dirty="0"/>
              <a:t> </a:t>
            </a:r>
            <a:r>
              <a:rPr lang="en-US" sz="1400" dirty="0" err="1"/>
              <a:t>տեխնիկան</a:t>
            </a:r>
            <a:r>
              <a:rPr lang="en-US" sz="1400" dirty="0"/>
              <a:t> </a:t>
            </a:r>
            <a:r>
              <a:rPr lang="en-US" sz="1400" dirty="0" err="1"/>
              <a:t>ունի</a:t>
            </a:r>
            <a:r>
              <a:rPr lang="en-US" sz="1400" dirty="0"/>
              <a:t> </a:t>
            </a:r>
            <a:r>
              <a:rPr lang="en-US" sz="1400" dirty="0" err="1"/>
              <a:t>մի</a:t>
            </a:r>
            <a:r>
              <a:rPr lang="en-US" sz="1400" dirty="0"/>
              <a:t> </a:t>
            </a:r>
            <a:r>
              <a:rPr lang="en-US" sz="1400" dirty="0" err="1"/>
              <a:t>շարք</a:t>
            </a:r>
            <a:r>
              <a:rPr lang="en-US" sz="1400" dirty="0"/>
              <a:t> </a:t>
            </a:r>
            <a:r>
              <a:rPr lang="en-US" sz="1400" dirty="0" err="1"/>
              <a:t>առավելություններ</a:t>
            </a:r>
            <a:r>
              <a:rPr lang="en-US" sz="1400" dirty="0"/>
              <a:t>։ </a:t>
            </a:r>
            <a:r>
              <a:rPr lang="en-US" sz="1400" dirty="0" err="1"/>
              <a:t>Կինետոգրաֆիայի</a:t>
            </a:r>
            <a:r>
              <a:rPr lang="en-US" sz="1400" dirty="0"/>
              <a:t> </a:t>
            </a:r>
            <a:r>
              <a:rPr lang="en-US" sz="1400" dirty="0" err="1"/>
              <a:t>նիշերը</a:t>
            </a:r>
            <a:r>
              <a:rPr lang="en-US" sz="1400" dirty="0"/>
              <a:t> </a:t>
            </a:r>
            <a:r>
              <a:rPr lang="en-US" sz="1400" dirty="0" err="1"/>
              <a:t>շատ</a:t>
            </a:r>
            <a:r>
              <a:rPr lang="en-US" sz="1400" dirty="0"/>
              <a:t> </a:t>
            </a:r>
            <a:r>
              <a:rPr lang="en-US" sz="1400" dirty="0" err="1"/>
              <a:t>պարզ</a:t>
            </a:r>
            <a:r>
              <a:rPr lang="en-US" sz="1400" dirty="0"/>
              <a:t> </a:t>
            </a:r>
            <a:r>
              <a:rPr lang="en-US" sz="1400" dirty="0" err="1"/>
              <a:t>ու</a:t>
            </a:r>
            <a:r>
              <a:rPr lang="en-US" sz="1400" dirty="0"/>
              <a:t> </a:t>
            </a:r>
            <a:r>
              <a:rPr lang="en-US" sz="1400" dirty="0" err="1"/>
              <a:t>տրամաբանական</a:t>
            </a:r>
            <a:r>
              <a:rPr lang="en-US" sz="1400" dirty="0"/>
              <a:t> </a:t>
            </a:r>
            <a:r>
              <a:rPr lang="en-US" sz="1400" dirty="0" err="1"/>
              <a:t>են</a:t>
            </a:r>
            <a:r>
              <a:rPr lang="en-US" sz="1400" dirty="0"/>
              <a:t>։ </a:t>
            </a:r>
            <a:r>
              <a:rPr lang="en-US" sz="1400" dirty="0" err="1"/>
              <a:t>Ամբողջ</a:t>
            </a:r>
            <a:r>
              <a:rPr lang="en-US" sz="1400" dirty="0"/>
              <a:t> </a:t>
            </a:r>
            <a:r>
              <a:rPr lang="en-US" sz="1400" dirty="0" err="1"/>
              <a:t>գրառումն</a:t>
            </a:r>
            <a:r>
              <a:rPr lang="en-US" sz="1400" dirty="0"/>
              <a:t> </a:t>
            </a:r>
            <a:r>
              <a:rPr lang="en-US" sz="1400" dirty="0" err="1"/>
              <a:t>ընթանում</a:t>
            </a:r>
            <a:r>
              <a:rPr lang="en-US" sz="1400" dirty="0"/>
              <a:t> է </a:t>
            </a:r>
            <a:r>
              <a:rPr lang="en-US" sz="1400" dirty="0" err="1"/>
              <a:t>շատ</a:t>
            </a:r>
            <a:r>
              <a:rPr lang="en-US" sz="1400" dirty="0"/>
              <a:t> </a:t>
            </a:r>
            <a:r>
              <a:rPr lang="en-US" sz="1400" dirty="0" err="1"/>
              <a:t>ժողովուրդների</a:t>
            </a:r>
            <a:r>
              <a:rPr lang="en-US" sz="1400" dirty="0"/>
              <a:t> </a:t>
            </a:r>
            <a:r>
              <a:rPr lang="en-US" sz="1400" dirty="0" err="1"/>
              <a:t>համար</a:t>
            </a:r>
            <a:r>
              <a:rPr lang="en-US" sz="1400" dirty="0"/>
              <a:t> </a:t>
            </a:r>
            <a:r>
              <a:rPr lang="en-US" sz="1400" dirty="0" err="1"/>
              <a:t>սովորական</a:t>
            </a:r>
            <a:r>
              <a:rPr lang="en-US" sz="1400" dirty="0"/>
              <a:t> </a:t>
            </a:r>
            <a:r>
              <a:rPr lang="en-US" sz="1400" dirty="0" err="1"/>
              <a:t>գրավոր</a:t>
            </a:r>
            <a:r>
              <a:rPr lang="en-US" sz="1400" dirty="0"/>
              <a:t> </a:t>
            </a:r>
            <a:r>
              <a:rPr lang="en-US" sz="1400" dirty="0" err="1"/>
              <a:t>ձևով</a:t>
            </a:r>
            <a:r>
              <a:rPr lang="en-US" sz="1400" dirty="0"/>
              <a:t>՝ </a:t>
            </a:r>
            <a:r>
              <a:rPr lang="en-US" sz="1400" dirty="0" err="1"/>
              <a:t>ձախից</a:t>
            </a:r>
            <a:r>
              <a:rPr lang="en-US" sz="1400" dirty="0"/>
              <a:t> </a:t>
            </a:r>
            <a:r>
              <a:rPr lang="en-US" sz="1400" dirty="0" err="1"/>
              <a:t>աջ</a:t>
            </a:r>
            <a:r>
              <a:rPr lang="en-US" sz="1400" dirty="0"/>
              <a:t>: </a:t>
            </a:r>
            <a:r>
              <a:rPr lang="en-US" sz="1400" dirty="0" err="1"/>
              <a:t>Շարժման</a:t>
            </a:r>
            <a:r>
              <a:rPr lang="en-US" sz="1400" dirty="0"/>
              <a:t> </a:t>
            </a:r>
            <a:r>
              <a:rPr lang="en-US" sz="1400" dirty="0" err="1"/>
              <a:t>ռիթմը</a:t>
            </a:r>
            <a:r>
              <a:rPr lang="en-US" sz="1400" dirty="0"/>
              <a:t> </a:t>
            </a:r>
            <a:r>
              <a:rPr lang="en-US" sz="1400" dirty="0" err="1"/>
              <a:t>գրառելու</a:t>
            </a:r>
            <a:r>
              <a:rPr lang="en-US" sz="1400" dirty="0"/>
              <a:t> </a:t>
            </a:r>
            <a:r>
              <a:rPr lang="en-US" sz="1400" dirty="0" err="1"/>
              <a:t>շնորհիվ</a:t>
            </a:r>
            <a:r>
              <a:rPr lang="en-US" sz="1400" dirty="0"/>
              <a:t> </a:t>
            </a:r>
            <a:r>
              <a:rPr lang="en-US" sz="1400" dirty="0" err="1"/>
              <a:t>լուծվում</a:t>
            </a:r>
            <a:r>
              <a:rPr lang="en-US" sz="1400" dirty="0"/>
              <a:t> է </a:t>
            </a:r>
            <a:r>
              <a:rPr lang="en-US" sz="1400" dirty="0" err="1"/>
              <a:t>երաժշտական</a:t>
            </a:r>
            <a:r>
              <a:rPr lang="en-US" sz="1400" dirty="0"/>
              <a:t> և </a:t>
            </a:r>
            <a:r>
              <a:rPr lang="en-US" sz="1400" dirty="0" err="1"/>
              <a:t>շարժողական</a:t>
            </a:r>
            <a:r>
              <a:rPr lang="en-US" sz="1400" dirty="0"/>
              <a:t> </a:t>
            </a:r>
            <a:r>
              <a:rPr lang="en-US" sz="1400" dirty="0" err="1"/>
              <a:t>տեքստերի</a:t>
            </a:r>
            <a:r>
              <a:rPr lang="en-US" sz="1400" dirty="0"/>
              <a:t> </a:t>
            </a:r>
            <a:r>
              <a:rPr lang="en-US" sz="1400" dirty="0" err="1"/>
              <a:t>հարաբերակցության</a:t>
            </a:r>
            <a:r>
              <a:rPr lang="en-US" sz="1400" dirty="0"/>
              <a:t> </a:t>
            </a:r>
            <a:r>
              <a:rPr lang="en-US" sz="1400" dirty="0" err="1"/>
              <a:t>խնդիրը</a:t>
            </a:r>
            <a:r>
              <a:rPr lang="en-US" sz="1400" dirty="0"/>
              <a:t>։</a:t>
            </a:r>
          </a:p>
          <a:p>
            <a:pPr>
              <a:lnSpc>
                <a:spcPct val="90000"/>
              </a:lnSpc>
            </a:pPr>
            <a:r>
              <a:rPr lang="en-US" sz="1400" dirty="0" err="1"/>
              <a:t>Բայց</a:t>
            </a:r>
            <a:r>
              <a:rPr lang="en-US" sz="1400" dirty="0"/>
              <a:t> </a:t>
            </a:r>
            <a:r>
              <a:rPr lang="en-US" sz="1400" dirty="0" err="1"/>
              <a:t>հիմնական</a:t>
            </a:r>
            <a:r>
              <a:rPr lang="en-US" sz="1400" dirty="0"/>
              <a:t> </a:t>
            </a:r>
            <a:r>
              <a:rPr lang="en-US" sz="1400" dirty="0" err="1"/>
              <a:t>հայտնագործությունը</a:t>
            </a:r>
            <a:r>
              <a:rPr lang="en-US" sz="1400" dirty="0"/>
              <a:t> </a:t>
            </a:r>
            <a:r>
              <a:rPr lang="en-US" sz="1400" dirty="0" err="1"/>
              <a:t>տարածության</a:t>
            </a:r>
            <a:r>
              <a:rPr lang="en-US" sz="1400" dirty="0"/>
              <a:t> </a:t>
            </a:r>
            <a:r>
              <a:rPr lang="en-US" sz="1400" dirty="0" err="1"/>
              <a:t>մեջ</a:t>
            </a:r>
            <a:r>
              <a:rPr lang="en-US" sz="1400" dirty="0"/>
              <a:t> </a:t>
            </a:r>
            <a:r>
              <a:rPr lang="en-US" sz="1400" dirty="0" err="1"/>
              <a:t>մարմնի</a:t>
            </a:r>
            <a:r>
              <a:rPr lang="en-US" sz="1400" dirty="0"/>
              <a:t> </a:t>
            </a:r>
            <a:r>
              <a:rPr lang="en-US" sz="1400" dirty="0" err="1"/>
              <a:t>դիրքի</a:t>
            </a:r>
            <a:r>
              <a:rPr lang="en-US" sz="1400" dirty="0"/>
              <a:t> </a:t>
            </a:r>
            <a:r>
              <a:rPr lang="en-US" sz="1400" dirty="0" err="1"/>
              <a:t>թղթի</a:t>
            </a:r>
            <a:r>
              <a:rPr lang="en-US" sz="1400" dirty="0"/>
              <a:t> </a:t>
            </a:r>
            <a:r>
              <a:rPr lang="en-US" sz="1400" dirty="0" err="1"/>
              <a:t>վրա</a:t>
            </a:r>
            <a:r>
              <a:rPr lang="en-US" sz="1400" dirty="0"/>
              <a:t> </a:t>
            </a:r>
            <a:r>
              <a:rPr lang="en-US" sz="1400" dirty="0" err="1"/>
              <a:t>մաթեմատիկորեն</a:t>
            </a:r>
            <a:r>
              <a:rPr lang="en-US" sz="1400" dirty="0"/>
              <a:t> </a:t>
            </a:r>
            <a:r>
              <a:rPr lang="en-US" sz="1400" dirty="0" err="1"/>
              <a:t>ճշգրիտ</a:t>
            </a:r>
            <a:r>
              <a:rPr lang="en-US" sz="1400" dirty="0"/>
              <a:t> </a:t>
            </a:r>
            <a:r>
              <a:rPr lang="en-US" sz="1400" dirty="0" err="1"/>
              <a:t>ամրագրման</a:t>
            </a:r>
            <a:r>
              <a:rPr lang="en-US" sz="1400" dirty="0"/>
              <a:t> </a:t>
            </a:r>
            <a:r>
              <a:rPr lang="en-US" sz="1400" dirty="0" err="1"/>
              <a:t>սկզբունքն</a:t>
            </a:r>
            <a:r>
              <a:rPr lang="en-US" sz="1400" dirty="0"/>
              <a:t> է՝ </a:t>
            </a:r>
            <a:r>
              <a:rPr lang="en-US" sz="1400" dirty="0" err="1"/>
              <a:t>ըստ</a:t>
            </a:r>
            <a:r>
              <a:rPr lang="en-US" sz="1400" dirty="0"/>
              <a:t> </a:t>
            </a:r>
            <a:r>
              <a:rPr lang="en-US" sz="1400" dirty="0" err="1"/>
              <a:t>հետևյալ</a:t>
            </a:r>
            <a:r>
              <a:rPr lang="en-US" sz="1400" dirty="0"/>
              <a:t> </a:t>
            </a:r>
            <a:r>
              <a:rPr lang="en-US" sz="1400" dirty="0" err="1"/>
              <a:t>չափորոշիչների</a:t>
            </a:r>
            <a:r>
              <a:rPr lang="en-US" sz="1400" dirty="0"/>
              <a:t>՝ </a:t>
            </a:r>
            <a:r>
              <a:rPr lang="en-US" sz="1400" dirty="0" err="1"/>
              <a:t>երկարություն</a:t>
            </a:r>
            <a:r>
              <a:rPr lang="en-US" sz="1400" dirty="0"/>
              <a:t>, </a:t>
            </a:r>
            <a:r>
              <a:rPr lang="en-US" sz="1400" dirty="0" err="1"/>
              <a:t>լայնություն</a:t>
            </a:r>
            <a:r>
              <a:rPr lang="en-US" sz="1400" dirty="0"/>
              <a:t> և </a:t>
            </a:r>
            <a:r>
              <a:rPr lang="en-US" sz="1400" dirty="0" err="1"/>
              <a:t>բարձրություն</a:t>
            </a:r>
            <a:r>
              <a:rPr lang="en-US" sz="1400" dirty="0"/>
              <a:t>, </a:t>
            </a:r>
            <a:r>
              <a:rPr lang="en-US" sz="1400" dirty="0" err="1"/>
              <a:t>որոնք</a:t>
            </a:r>
            <a:r>
              <a:rPr lang="en-US" sz="1400" dirty="0"/>
              <a:t>  </a:t>
            </a:r>
            <a:r>
              <a:rPr lang="en-US" sz="1400" dirty="0" err="1"/>
              <a:t>համարվում</a:t>
            </a:r>
            <a:r>
              <a:rPr lang="en-US" sz="1400" dirty="0"/>
              <a:t> </a:t>
            </a:r>
            <a:r>
              <a:rPr lang="en-US" sz="1400" dirty="0" err="1"/>
              <a:t>են</a:t>
            </a:r>
            <a:r>
              <a:rPr lang="en-US" sz="1400" dirty="0"/>
              <a:t> </a:t>
            </a:r>
            <a:r>
              <a:rPr lang="en-US" sz="1400" dirty="0" err="1"/>
              <a:t>երկրաչափական</a:t>
            </a:r>
            <a:r>
              <a:rPr lang="en-US" sz="1400" dirty="0"/>
              <a:t> </a:t>
            </a:r>
            <a:r>
              <a:rPr lang="en-US" sz="1400" dirty="0" err="1"/>
              <a:t>հարթություններ</a:t>
            </a:r>
            <a:r>
              <a:rPr lang="en-US" sz="1400" dirty="0"/>
              <a:t>։ </a:t>
            </a:r>
            <a:r>
              <a:rPr lang="en-US" sz="1400" dirty="0" err="1"/>
              <a:t>Նոր</a:t>
            </a:r>
            <a:r>
              <a:rPr lang="en-US" sz="1400" dirty="0"/>
              <a:t> </a:t>
            </a:r>
            <a:r>
              <a:rPr lang="en-US" sz="1400" dirty="0" err="1"/>
              <a:t>մեթոդիկան</a:t>
            </a:r>
            <a:r>
              <a:rPr lang="en-US" sz="1400" dirty="0"/>
              <a:t> </a:t>
            </a:r>
            <a:r>
              <a:rPr lang="en-US" sz="1400" dirty="0" err="1"/>
              <a:t>հնարավորություն</a:t>
            </a:r>
            <a:r>
              <a:rPr lang="en-US" sz="1400" dirty="0"/>
              <a:t> է </a:t>
            </a:r>
            <a:r>
              <a:rPr lang="en-US" sz="1400" dirty="0" err="1"/>
              <a:t>տվել</a:t>
            </a:r>
            <a:r>
              <a:rPr lang="en-US" sz="1400" dirty="0"/>
              <a:t> </a:t>
            </a:r>
            <a:r>
              <a:rPr lang="en-US" sz="1400" dirty="0" err="1"/>
              <a:t>հեշտությամբ</a:t>
            </a:r>
            <a:r>
              <a:rPr lang="en-US" sz="1400" dirty="0"/>
              <a:t> </a:t>
            </a:r>
            <a:r>
              <a:rPr lang="en-US" sz="1400" dirty="0" err="1"/>
              <a:t>վերլուծել</a:t>
            </a:r>
            <a:r>
              <a:rPr lang="en-US" sz="1400" dirty="0"/>
              <a:t> </a:t>
            </a:r>
            <a:r>
              <a:rPr lang="en-US" sz="1400" dirty="0" err="1"/>
              <a:t>շարժումը</a:t>
            </a:r>
            <a:r>
              <a:rPr lang="en-US" sz="1400" dirty="0"/>
              <a:t> </a:t>
            </a:r>
            <a:r>
              <a:rPr lang="en-US" sz="1400" dirty="0" err="1"/>
              <a:t>ամբողջությամբ</a:t>
            </a:r>
            <a:r>
              <a:rPr lang="en-US" sz="1400" dirty="0"/>
              <a:t>, և </a:t>
            </a:r>
            <a:r>
              <a:rPr lang="en-US" sz="1400" dirty="0" err="1"/>
              <a:t>յուրաքանչյուր</a:t>
            </a:r>
            <a:r>
              <a:rPr lang="en-US" sz="1400" dirty="0"/>
              <a:t> </a:t>
            </a:r>
            <a:r>
              <a:rPr lang="en-US" sz="1400" dirty="0" err="1"/>
              <a:t>առանձին</a:t>
            </a:r>
            <a:r>
              <a:rPr lang="en-US" sz="1400" dirty="0"/>
              <a:t> </a:t>
            </a:r>
            <a:r>
              <a:rPr lang="en-US" sz="1400" dirty="0" err="1"/>
              <a:t>հաշիվներում</a:t>
            </a:r>
            <a:r>
              <a:rPr lang="en-US" sz="1400" dirty="0"/>
              <a:t>։</a:t>
            </a:r>
          </a:p>
          <a:p>
            <a:pPr>
              <a:lnSpc>
                <a:spcPct val="90000"/>
              </a:lnSpc>
            </a:pPr>
            <a:endParaRPr lang="en-US" sz="1400"/>
          </a:p>
        </p:txBody>
      </p:sp>
      <p:pic>
        <p:nvPicPr>
          <p:cNvPr id="3" name="Рисунок 3" descr="Изображение выглядит как внутренний, туалет, ванная&#10;&#10;Автоматически созданное описание">
            <a:extLst>
              <a:ext uri="{FF2B5EF4-FFF2-40B4-BE49-F238E27FC236}">
                <a16:creationId xmlns:a16="http://schemas.microsoft.com/office/drawing/2014/main" xmlns="" id="{2309412D-4A47-5620-5FFB-9BDD1E2938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96204" y="2479608"/>
            <a:ext cx="3300036" cy="323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1A866B5-0865-1A00-00C4-BA9C3BEB7B5D}"/>
              </a:ext>
            </a:extLst>
          </p:cNvPr>
          <p:cNvSpPr txBox="1"/>
          <p:nvPr/>
        </p:nvSpPr>
        <p:spPr>
          <a:xfrm>
            <a:off x="1250576" y="3424517"/>
            <a:ext cx="496196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2A27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873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roup 164">
            <a:extLst>
              <a:ext uri="{FF2B5EF4-FFF2-40B4-BE49-F238E27FC236}">
                <a16:creationId xmlns:a16="http://schemas.microsoft.com/office/drawing/2014/main" xmlns="" id="{748618E9-EE2D-4864-9EEE-58939BD4FB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xmlns="" id="{317D1EC0-23FF-4FC8-B22D-E34878EAA4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xmlns="" id="{5AB929A7-258C-4469-AAB4-A67D713F7A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xmlns="" id="{DA635CDB-2D00-49D5-B26E-0694A25000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xmlns="" id="{B4288D7A-F857-418D-92F2-368E841B9F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xmlns="" id="{F1084F50-7F3C-4A4A-877E-FFD9EC7CD8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xmlns="" id="{331E64C1-F4C0-4A94-B319-BB1A0A2450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xmlns="" id="{363D8374-8052-417F-AB69-B97EAC43D5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xmlns="" id="{C7750734-4D51-4019-A003-38A3DE49B4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xmlns="" id="{71B693D1-DBA2-4D3B-9B37-D9EE8C4112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xmlns="" id="{1BCD3EA8-E4C0-4AF6-817F-F9F29157A4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xmlns="" id="{7A170FB3-B397-4AC9-85FD-65388F26D9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xmlns="" id="{BE5EC0B9-49C7-4777-AEC5-B5EF8DE404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xmlns="" id="{7902048B-30F7-4434-87A5-140F9BB4BE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xmlns="" id="{0500A6E2-A41C-4751-8A4E-9A0C5718D9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xmlns="" id="{FC259517-7BE7-45F9-81C0-3A6362BF14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xmlns="" id="{90652F56-7B71-42B2-AB68-22204A6DF1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xmlns="" id="{1059830E-1C3D-4D42-8789-524971CB46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xmlns="" id="{B53325A7-86D3-4B52-A7E3-ADDF408B40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xmlns="" id="{6D53F46F-EC12-484C-A4E7-791E57687A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xmlns="" id="{464ED9CA-8950-47B8-A9ED-22B45CE15F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xmlns="" id="{E4429F7B-9FD7-438F-8ECA-3FCAD00618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xmlns="" id="{0C558100-D455-4B41-890C-BCC898B2D1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xmlns="" id="{F2886397-398A-4318-BE16-2CBAC1902F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xmlns="" id="{7D32A3A6-CE6E-4ABD-8522-2C8DC88C07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xmlns="" id="{F9014C09-5B84-4798-8BDE-C80D76E67B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xmlns="" id="{2A29EB9E-ED9D-4C69-8A26-9A7A0A83056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xmlns="" id="{AA2899F9-1795-416F-8F3D-26EEB684DB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xmlns="" id="{E3043474-8625-495C-BD06-3627FD286C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xmlns="" id="{D432CE47-7631-408E-8DDC-79EE378B70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xmlns="" id="{B2C8832D-8B8D-4036-B913-2D36314327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xmlns="" id="{1CCEFEAF-E87B-4FF2-A947-94CABAA0610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" name="Right Triangle 197">
            <a:extLst>
              <a:ext uri="{FF2B5EF4-FFF2-40B4-BE49-F238E27FC236}">
                <a16:creationId xmlns:a16="http://schemas.microsoft.com/office/drawing/2014/main" xmlns="" id="{2437C4A8-8E3A-4ADA-93B9-64737CE1AB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00" name="Rectangle 199">
            <a:extLst>
              <a:ext uri="{FF2B5EF4-FFF2-40B4-BE49-F238E27FC236}">
                <a16:creationId xmlns:a16="http://schemas.microsoft.com/office/drawing/2014/main" xmlns="" id="{13B6DAC6-0186-4D62-AD69-90B9C0411E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xmlns="" id="{A0297160-077C-4B0C-9F1E-6519CEDB84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xmlns="" id="{31F77CDE-CC8E-40E6-8745-8D7CB6208F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xmlns="" id="{83FCA172-142C-4352-A938-33B43EC3BEA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xmlns="" id="{253BB53B-6660-4F6B-8C3C-4EAA148CFF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xmlns="" id="{921D1E67-3038-4399-8F14-244731FAE3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xmlns="" id="{B9A17FB9-5481-4E6D-A157-C4A1D8F297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xmlns="" id="{9B5B4D4B-6074-48B5-B7D7-5B22BDC2AD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xmlns="" id="{DFE68CF5-4975-4F0E-98F8-E40F12E8FEA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xmlns="" id="{B63AD0D6-BFAB-41EE-A0DD-BFEB6844D1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xmlns="" id="{A7EA9615-8E94-4E0C-BAF0-C52132326C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xmlns="" id="{96A76D71-0BE7-402F-BF24-CB0154E2A0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xmlns="" id="{8B18C09B-8FB5-4D88-B4FF-2090E7818F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xmlns="" id="{3A06FA18-2473-40B2-8AE0-DEDDC5E9A3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xmlns="" id="{F187746C-FE57-4160-B924-6B283B3323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xmlns="" id="{D7337AAE-EB93-4FBD-9904-0366412607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xmlns="" id="{D6FA7169-C5DB-4F02-935F-AA39EDA4B7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xmlns="" id="{A4195B93-DBB3-4197-8D91-A786D4753A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xmlns="" id="{3F2FF9EB-46CC-4A22-AF8A-9D11BC9666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xmlns="" id="{2631DADE-538C-4EA4-9D90-3AED82E01B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xmlns="" id="{035A7E2F-77A0-48A1-A881-1A12940D8F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xmlns="" id="{5AC39BAD-DB08-4260-BCE5-4E1FB09A44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xmlns="" id="{468F31ED-A97B-4A9A-9F56-221FFB7A31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xmlns="" id="{F362574E-3A61-4C31-915F-F541B7BE08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xmlns="" id="{132BD431-3E1E-4528-AC59-5A23CE4CBA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xmlns="" id="{7DE7131F-209C-4427-96DA-26E0E973EE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xmlns="" id="{3283DFDB-6A1C-41B8-B590-9660646991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xmlns="" id="{1DA3D6B3-30E3-4C45-A709-4F775DB8467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xmlns="" id="{8F481924-9C4A-4A91-8AB4-D796F33D73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xmlns="" id="{53787DCF-DA69-4379-94AB-C361DF3260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xmlns="" id="{753DC9D9-196D-4C02-982F-935945BD57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xmlns="" id="{E2AF9976-A85B-4FAC-ACA0-7B4F06D180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xmlns="" id="{BFD38ACD-F4A1-4970-BE99-87B0A04829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" name="Right Triangle 234">
            <a:extLst>
              <a:ext uri="{FF2B5EF4-FFF2-40B4-BE49-F238E27FC236}">
                <a16:creationId xmlns:a16="http://schemas.microsoft.com/office/drawing/2014/main" xmlns="" id="{429C64BC-8915-422E-9361-EE04C48FFD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3500000">
            <a:off x="-281094" y="261028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Рисунок 5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233DAA5B-7496-A40F-1328-9B52B23D4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846" y="107260"/>
            <a:ext cx="8947459" cy="684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47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35B4CF5C-78EB-2D3D-1682-13E1D9E34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1" y="159219"/>
            <a:ext cx="7819463" cy="629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655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078" y="238896"/>
            <a:ext cx="10501177" cy="645846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934" y="321276"/>
            <a:ext cx="5428093" cy="61948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045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48618E9-EE2D-4864-9EEE-58939BD4FB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317D1EC0-23FF-4FC8-B22D-E34878EAA4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5AB929A7-258C-4469-AAB4-A67D713F7A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DA635CDB-2D00-49D5-B26E-0694A25000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B4288D7A-F857-418D-92F2-368E841B9F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F1084F50-7F3C-4A4A-877E-FFD9EC7CD8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331E64C1-F4C0-4A94-B319-BB1A0A2450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63D8374-8052-417F-AB69-B97EAC43D5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C7750734-4D51-4019-A003-38A3DE49B4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71B693D1-DBA2-4D3B-9B37-D9EE8C4112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1BCD3EA8-E4C0-4AF6-817F-F9F29157A4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7A170FB3-B397-4AC9-85FD-65388F26D9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BE5EC0B9-49C7-4777-AEC5-B5EF8DE404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7902048B-30F7-4434-87A5-140F9BB4BE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0500A6E2-A41C-4751-8A4E-9A0C5718D9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FC259517-7BE7-45F9-81C0-3A6362BF14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90652F56-7B71-42B2-AB68-22204A6DF1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1059830E-1C3D-4D42-8789-524971CB46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B53325A7-86D3-4B52-A7E3-ADDF408B40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6D53F46F-EC12-484C-A4E7-791E57687A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464ED9CA-8950-47B8-A9ED-22B45CE15F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E4429F7B-9FD7-438F-8ECA-3FCAD00618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0C558100-D455-4B41-890C-BCC898B2D1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F2886397-398A-4318-BE16-2CBAC1902F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7D32A3A6-CE6E-4ABD-8522-2C8DC88C07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F9014C09-5B84-4798-8BDE-C80D76E67B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2A29EB9E-ED9D-4C69-8A26-9A7A0A83056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AA2899F9-1795-416F-8F3D-26EEB684DB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E3043474-8625-495C-BD06-3627FD286C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D432CE47-7631-408E-8DDC-79EE378B70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B2C8832D-8B8D-4036-B913-2D36314327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1CCEFEAF-E87B-4FF2-A947-94CABAA0610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ight Triangle 40">
            <a:extLst>
              <a:ext uri="{FF2B5EF4-FFF2-40B4-BE49-F238E27FC236}">
                <a16:creationId xmlns:a16="http://schemas.microsoft.com/office/drawing/2014/main" xmlns="" id="{2437C4A8-8E3A-4ADA-93B9-64737CE1AB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xmlns="" id="{13B6DAC6-0186-4D62-AD69-90B9C0411E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xmlns="" id="{8BD06E9B-D0BF-47A6-AE6D-EAD4931280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V="1">
            <a:off x="5490555" y="162759"/>
            <a:ext cx="6857996" cy="6532473"/>
          </a:xfrm>
          <a:custGeom>
            <a:avLst/>
            <a:gdLst>
              <a:gd name="connsiteX0" fmla="*/ 0 w 6857996"/>
              <a:gd name="connsiteY0" fmla="*/ 2827344 h 6142577"/>
              <a:gd name="connsiteX1" fmla="*/ 0 w 6857996"/>
              <a:gd name="connsiteY1" fmla="*/ 5080510 h 6142577"/>
              <a:gd name="connsiteX2" fmla="*/ 3 w 6857996"/>
              <a:gd name="connsiteY2" fmla="*/ 5080510 h 6142577"/>
              <a:gd name="connsiteX3" fmla="*/ 3 w 6857996"/>
              <a:gd name="connsiteY3" fmla="*/ 6142577 h 6142577"/>
              <a:gd name="connsiteX4" fmla="*/ 6857996 w 6857996"/>
              <a:gd name="connsiteY4" fmla="*/ 6142577 h 6142577"/>
              <a:gd name="connsiteX5" fmla="*/ 6857996 w 6857996"/>
              <a:gd name="connsiteY5" fmla="*/ 3928749 h 6142577"/>
              <a:gd name="connsiteX6" fmla="*/ 6857996 w 6857996"/>
              <a:gd name="connsiteY6" fmla="*/ 2572597 h 6142577"/>
              <a:gd name="connsiteX7" fmla="*/ 6857996 w 6857996"/>
              <a:gd name="connsiteY7" fmla="*/ 307516 h 6142577"/>
              <a:gd name="connsiteX8" fmla="*/ 6550769 w 6857996"/>
              <a:gd name="connsiteY8" fmla="*/ 222609 h 6142577"/>
              <a:gd name="connsiteX9" fmla="*/ 5031274 w 6857996"/>
              <a:gd name="connsiteY9" fmla="*/ 33 h 6142577"/>
              <a:gd name="connsiteX10" fmla="*/ 310659 w 6857996"/>
              <a:gd name="connsiteY10" fmla="*/ 1067285 h 6142577"/>
              <a:gd name="connsiteX11" fmla="*/ 2 w 6857996"/>
              <a:gd name="connsiteY11" fmla="*/ 1072307 h 6142577"/>
              <a:gd name="connsiteX12" fmla="*/ 2 w 6857996"/>
              <a:gd name="connsiteY12" fmla="*/ 2827344 h 6142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57996" h="6142577">
                <a:moveTo>
                  <a:pt x="0" y="2827344"/>
                </a:moveTo>
                <a:lnTo>
                  <a:pt x="0" y="5080510"/>
                </a:lnTo>
                <a:lnTo>
                  <a:pt x="3" y="5080510"/>
                </a:lnTo>
                <a:lnTo>
                  <a:pt x="3" y="6142577"/>
                </a:lnTo>
                <a:lnTo>
                  <a:pt x="6857996" y="6142577"/>
                </a:lnTo>
                <a:lnTo>
                  <a:pt x="6857996" y="3928749"/>
                </a:lnTo>
                <a:lnTo>
                  <a:pt x="6857996" y="2572597"/>
                </a:lnTo>
                <a:lnTo>
                  <a:pt x="6857996" y="307516"/>
                </a:lnTo>
                <a:lnTo>
                  <a:pt x="6550769" y="222609"/>
                </a:lnTo>
                <a:cubicBezTo>
                  <a:pt x="5946238" y="65902"/>
                  <a:pt x="5454822" y="1688"/>
                  <a:pt x="5031274" y="33"/>
                </a:cubicBezTo>
                <a:cubicBezTo>
                  <a:pt x="3337081" y="-6590"/>
                  <a:pt x="2728780" y="987729"/>
                  <a:pt x="310659" y="1067285"/>
                </a:cubicBezTo>
                <a:lnTo>
                  <a:pt x="2" y="1072307"/>
                </a:lnTo>
                <a:lnTo>
                  <a:pt x="2" y="2827344"/>
                </a:lnTo>
                <a:close/>
              </a:path>
            </a:pathLst>
          </a:custGeom>
          <a:solidFill>
            <a:srgbClr val="BCBCBC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A0297160-077C-4B0C-9F1E-6519CEDB84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31F77CDE-CC8E-40E6-8745-8D7CB6208F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83FCA172-142C-4352-A938-33B43EC3BEA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253BB53B-6660-4F6B-8C3C-4EAA148CFF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921D1E67-3038-4399-8F14-244731FAE3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B9A17FB9-5481-4E6D-A157-C4A1D8F297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9B5B4D4B-6074-48B5-B7D7-5B22BDC2AD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DFE68CF5-4975-4F0E-98F8-E40F12E8FEA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B63AD0D6-BFAB-41EE-A0DD-BFEB6844D1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A7EA9615-8E94-4E0C-BAF0-C52132326C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96A76D71-0BE7-402F-BF24-CB0154E2A0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8B18C09B-8FB5-4D88-B4FF-2090E7818F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3A06FA18-2473-40B2-8AE0-DEDDC5E9A3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F187746C-FE57-4160-B924-6B283B3323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D7337AAE-EB93-4FBD-9904-0366412607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D6FA7169-C5DB-4F02-935F-AA39EDA4B7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A4195B93-DBB3-4197-8D91-A786D4753A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3F2FF9EB-46CC-4A22-AF8A-9D11BC9666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2631DADE-538C-4EA4-9D90-3AED82E01B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035A7E2F-77A0-48A1-A881-1A12940D8F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5AC39BAD-DB08-4260-BCE5-4E1FB09A44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468F31ED-A97B-4A9A-9F56-221FFB7A31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F362574E-3A61-4C31-915F-F541B7BE08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132BD431-3E1E-4528-AC59-5A23CE4CBA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7DE7131F-209C-4427-96DA-26E0E973EE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3283DFDB-6A1C-41B8-B590-9660646991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xmlns="" id="{1DA3D6B3-30E3-4C45-A709-4F775DB8467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8F481924-9C4A-4A91-8AB4-D796F33D73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xmlns="" id="{53787DCF-DA69-4379-94AB-C361DF3260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xmlns="" id="{753DC9D9-196D-4C02-982F-935945BD57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xmlns="" id="{E2AF9976-A85B-4FAC-ACA0-7B4F06D180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xmlns="" id="{BFD38ACD-F4A1-4970-BE99-87B0A04829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Right Triangle 79">
            <a:extLst>
              <a:ext uri="{FF2B5EF4-FFF2-40B4-BE49-F238E27FC236}">
                <a16:creationId xmlns:a16="http://schemas.microsoft.com/office/drawing/2014/main" xmlns="" id="{429C64BC-8915-422E-9361-EE04C48FFD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3500000">
            <a:off x="-281094" y="261028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F92C63-226C-78DD-839C-89E0C541E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5402451" cy="246077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/>
              <a:t>Հայկական պարերին բնորոշ կինետոտակտի գծագրերում առանձնանում են վեց հիմնական բաղադրիչներ ՝ «Երաժշտություն»,«Ռիթմ», «Գլուխ, իրան, ձեռքեր», «Ոտքեր»,«Զսպանակներ», «Ոտնահետքեր»: Կաքավագրի սկզբում մարմնի ելման դիրքը եւ երաժշտական առանձնահատկությունները ներկայացվում են վերոնշյալ բաղադրիչների միջոցով: Կինետոտակտը սկսվում եւ ավարտվում է երկու զուգահեռ ուղղաձիգ գծերով եւ վերջակետի նշանով:</a:t>
            </a:r>
          </a:p>
          <a:p>
            <a:pPr>
              <a:lnSpc>
                <a:spcPct val="90000"/>
              </a:lnSpc>
            </a:pPr>
            <a:endParaRPr lang="en-US" sz="1400"/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xmlns="" id="{DE4B022B-858D-6337-3C99-F19B62DBE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643" y="210326"/>
            <a:ext cx="2853848" cy="647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438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45BED274-5EB4-4EF4-B353-E55BD50265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E0418BE5-560E-4E49-B12D-B555511FED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849D1162-73B9-420F-BCBE-95039D00CD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92BA76FE-316A-48E2-A03B-4E05691C43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0E678FBC-A6AD-4422-BA24-A4172F8862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DD3C5C3E-2D08-43F0-AFAC-E15360CA7D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E0BEAC62-AF92-4A65-9790-6F6E0C6C5A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C77D7C5-E76E-4E82-BFC4-9A75D2C808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C66E0152-96B9-4067-80D3-D9BDE6D7EC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0918AFCC-B9DA-4092-8FBA-2CFEDB0388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91EC7D33-C87E-4812-A722-53C5D99272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95F239E3-501A-4C3C-9BE4-6BFA0D3126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9B62BF3B-95BB-4188-AAE5-015A0EF3D1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B14E5F0F-0124-40D0-A0BF-AE307A0E15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2BADC3B1-26C7-4CF1-B29D-4D0DEA3E26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A0A7DF6E-1132-4A80-9B18-593B1ACD77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9EF19589-10D8-4A8F-A0B1-F7CE380E30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28E6BB32-C4F8-4914-88D3-7DC5E79D02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A8F046EE-9DBA-4924-A19C-ED8741F5F8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8AABBC44-ABA8-4913-824E-64D3447246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54272B22-1C39-47A0-8551-73666AFBEE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08CDFF66-464C-4ABF-BB01-00500A3B75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3079FC88-BD3B-4C04-9B90-0FC93C1792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B1FCAED8-8687-4141-A7C3-0D88ACEDFE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065038E6-7B32-460F-B804-D6C105FF44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EC5DAE85-AD17-454B-AB64-CEFF52FDAB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8C603643-2066-4967-AE4B-9DA143843B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437E9533-9B07-43E3-B939-7BADC01FEE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EDCCAAEE-AB2E-4534-893A-3DB109499FB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48BD39A2-970F-4714-AAA6-67EE99A0EA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CF4A1387-348B-4E46-9B65-FDF76ED0EF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BF5DAF27-A54D-442A-93E4-BA7F04EAE3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xmlns="" id="{13B6DAC6-0186-4D62-AD69-90B9C0411E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xmlns="" id="{A829D15B-90B5-BE5D-0D80-C9C0D2BE5A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6" b="1"/>
          <a:stretch/>
        </p:blipFill>
        <p:spPr>
          <a:xfrm>
            <a:off x="-140794" y="117354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7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748618E9-EE2D-4864-9EEE-58939BD4FB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317D1EC0-23FF-4FC8-B22D-E34878EAA4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5AB929A7-258C-4469-AAB4-A67D713F7A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DA635CDB-2D00-49D5-B26E-0694A25000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B4288D7A-F857-418D-92F2-368E841B9F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F1084F50-7F3C-4A4A-877E-FFD9EC7CD8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331E64C1-F4C0-4A94-B319-BB1A0A2450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363D8374-8052-417F-AB69-B97EAC43D5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7750734-4D51-4019-A003-38A3DE49B4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71B693D1-DBA2-4D3B-9B37-D9EE8C4112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1BCD3EA8-E4C0-4AF6-817F-F9F29157A4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7A170FB3-B397-4AC9-85FD-65388F26D9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BE5EC0B9-49C7-4777-AEC5-B5EF8DE404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7902048B-30F7-4434-87A5-140F9BB4BE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0500A6E2-A41C-4751-8A4E-9A0C5718D9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FC259517-7BE7-45F9-81C0-3A6362BF14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90652F56-7B71-42B2-AB68-22204A6DF1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1059830E-1C3D-4D42-8789-524971CB46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B53325A7-86D3-4B52-A7E3-ADDF408B40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6D53F46F-EC12-484C-A4E7-791E57687A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464ED9CA-8950-47B8-A9ED-22B45CE15F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E4429F7B-9FD7-438F-8ECA-3FCAD00618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0C558100-D455-4B41-890C-BCC898B2D1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F2886397-398A-4318-BE16-2CBAC1902F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7D32A3A6-CE6E-4ABD-8522-2C8DC88C07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F9014C09-5B84-4798-8BDE-C80D76E67B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2A29EB9E-ED9D-4C69-8A26-9A7A0A83056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AA2899F9-1795-416F-8F3D-26EEB684DB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E3043474-8625-495C-BD06-3627FD286C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D432CE47-7631-408E-8DDC-79EE378B70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B2C8832D-8B8D-4036-B913-2D36314327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1CCEFEAF-E87B-4FF2-A947-94CABAA0610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ight Triangle 39">
            <a:extLst>
              <a:ext uri="{FF2B5EF4-FFF2-40B4-BE49-F238E27FC236}">
                <a16:creationId xmlns:a16="http://schemas.microsoft.com/office/drawing/2014/main" xmlns="" id="{2437C4A8-8E3A-4ADA-93B9-64737CE1AB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xmlns="" id="{BA6285CA-6AFA-4F27-AFB5-1B32CDE09B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5DBF4C08-1E63-4DF5-8493-1C3BBDCA3B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B0172335-C8F3-4867-9911-2F5BD212C8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67BDAF4F-CC6E-411F-A8CD-919C9BF088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5DA124D5-EC6C-40E8-A453-8021DEF63F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CC7C4E89-FF36-4C86-8662-1B0DE7F21A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6728F9F7-96C0-40B6-8FEC-1204F7E578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9BF2264B-0EBB-4AE9-B192-C49A516383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980A4381-2144-4FCB-95A1-1538834F48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E0FDAAE2-E1A2-4517-838D-DB7B1BE30BD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57BBB666-4FE4-459B-AA22-99776D6B02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8E23CB0F-9564-4C2B-8847-CECC117187D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0A06EBC9-FF83-480F-BAFC-F11C07A109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30B19B23-13F1-4B16-9E14-7C8A6CD4BCA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5E4C9EBB-4687-4958-B779-A7E68209D7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43686F2B-B045-40CC-B434-69B83AA197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764C71E8-FEA3-4F9B-AC53-A8374AA97E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85743F8F-79CE-483D-884E-4737026CEA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A5687DE6-BF15-4C4D-A34A-43FE9DF281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80C30A15-74C6-479D-9415-BD3A15509B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F39D2221-2473-4D0C-867E-15E42CEDAC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A37B0AC9-52B2-49AE-B9F4-5130967F95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0DA4F0D5-4E38-4439-957C-14C7B2C44B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231DB7A2-5177-4E09-ACE9-15F56E7A02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BF7AF76B-566E-437B-9B3D-C6061B789A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80CCD94C-5468-4E4D-83E1-087C30B101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F7DE3320-D7F0-4B34-979B-D695DA2634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1961C1D5-CC28-4E56-8667-F195AC96C8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F8B42B07-3D51-413F-9B94-05C7689829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F4D497D7-863D-4842-99B7-A1B3711A97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xmlns="" id="{09017E5D-F3C5-4CE7-B844-A566DFB81B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24CC2EB5-F3D5-40B2-B140-F5A643C3A3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xmlns="" id="{10C7D98B-0230-4C73-9AFC-BF783AAC5C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89D18E-72A9-84DB-DE2B-15416AF2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775" y="1122363"/>
            <a:ext cx="9807425" cy="23066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 err="1"/>
              <a:t>Շնորհակալություն</a:t>
            </a:r>
          </a:p>
        </p:txBody>
      </p:sp>
      <p:sp>
        <p:nvSpPr>
          <p:cNvPr id="77" name="Right Triangle 76">
            <a:extLst>
              <a:ext uri="{FF2B5EF4-FFF2-40B4-BE49-F238E27FC236}">
                <a16:creationId xmlns:a16="http://schemas.microsoft.com/office/drawing/2014/main" xmlns="" id="{1B82D339-163C-4586-A620-52BB056E6E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>
            <a:off x="5814053" y="-285756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9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osineVTI">
  <a:themeElements>
    <a:clrScheme name="Custom 133">
      <a:dk1>
        <a:sysClr val="windowText" lastClr="000000"/>
      </a:dk1>
      <a:lt1>
        <a:sysClr val="window" lastClr="FFFFFF"/>
      </a:lt1>
      <a:dk2>
        <a:srgbClr val="2A2735"/>
      </a:dk2>
      <a:lt2>
        <a:srgbClr val="EEEEEE"/>
      </a:lt2>
      <a:accent1>
        <a:srgbClr val="1EBE9B"/>
      </a:accent1>
      <a:accent2>
        <a:srgbClr val="8F99BB"/>
      </a:accent2>
      <a:accent3>
        <a:srgbClr val="FD8686"/>
      </a:accent3>
      <a:accent4>
        <a:srgbClr val="A3A3C1"/>
      </a:accent4>
      <a:accent5>
        <a:srgbClr val="7162FE"/>
      </a:accent5>
      <a:accent6>
        <a:srgbClr val="E76445"/>
      </a:accent6>
      <a:hlink>
        <a:srgbClr val="EF08F7"/>
      </a:hlink>
      <a:folHlink>
        <a:srgbClr val="8477FE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298</Words>
  <Application>Microsoft Office PowerPoint</Application>
  <PresentationFormat>Широкоэкранный</PresentationFormat>
  <Paragraphs>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Grandview</vt:lpstr>
      <vt:lpstr>Wingdings</vt:lpstr>
      <vt:lpstr>CosineVTI</vt:lpstr>
      <vt:lpstr>Կինետոգրաֆիայի ուսումնասիրում-ներկայացում  </vt:lpstr>
      <vt:lpstr> Հայ ազգագրագետ, բանահավաք, արվեստաբան, պատմական գիտությունների դոկտոր Սրբուհի Լիսիցյանը ծնվել է 1893թ․ հունիսի 28-ին Թիֆլիսում, հայտնի ազգագրագետ Ստեփան Լիսիցյանի ընտանիքում։1930 թվականին Լիսիցյանը հաստատվում է Երևանում։ Նրա ջանքերի շնորհիվ նույն թվականին Երևանում բացվում է «ռիթմի, պլաստիկայի և ֆիզկուլտուրայի» ուսումնարանը (հետագայում՝ «ռիթմի և պլաստիկայի ստուդիա»)։ Նա ղեկավարում է սովորողների ազգագրական համույթը և ստուդիան։ Նրա անմիջական մասնակցությամբ 1936 թվականին բացվում է պարարվեստի ուսումնարանը։ Լիսիցյանը դառնում է ուսումնարանի առաջին տնօրենը։ 1930 թ․-ից սկսված Լիսիցյանը սկսում է հավաքագրել ազգագրական պարեր և թատերական ներկայացումներ։  </vt:lpstr>
      <vt:lpstr>Պատահական չէ որ նրան կոչում են «Հայ պարի Կոմիտաս»։ Ինչպես Կոմիտասը այնպես էլ նա կարողացավ ուսումնասիրել և իր կողմից ստեղծված գրառման համակարգի միջոցով գրառել դեռ վաղ անցյալում գոյություն ունեցող հայկական պարանմուշները։ 1940 թ․-ին Լիսիցյանը Մոսկվայում հրատարակեց իր «Շարժման գրառում (կինետոգրաֆիա)» գիրքը, որում ներկայացված համակարգը մինչ օրս միակն է հետխորհրդային ողջ տարածքում և թերևս համակարգերից ամենաանթերին։    Կինետոգրաֆիայի հեղինակ Սրբուհի Լիսիցյանը, ահռելի բանահավակչական աշխատանք իրականացնելով հանդերձ, իր իսկ ստեղծած համակարգով հասցրեց հրապարակել ընդամենը 2 պար՝ շորոր և «Լաչինի բանա»։ </vt:lpstr>
      <vt:lpstr>Կինետոգրաֆիան ունի սակավաթիվ նշանագրերը։ Լիսիցյանի շարժման ձայնագրման տեխնիկան ունի մի շարք առավելություններ։ Կինետոգրաֆիայի նիշերը շատ պարզ ու տրամաբանական են։ Ամբողջ գրառումն ընթանում է շատ ժողովուրդների համար սովորական գրավոր ձևով՝ ձախից աջ: Շարժման ռիթմը գրառելու շնորհիվ լուծվում է երաժշտական և շարժողական տեքստերի հարաբերակցության խնդիրը։ Բայց հիմնական հայտնագործությունը տարածության մեջ մարմնի դիրքի թղթի վրա մաթեմատիկորեն ճշգրիտ ամրագրման սկզբունքն է՝ ըստ հետևյալ չափորոշիչների՝ երկարություն, լայնություն և բարձրություն, որոնք  համարվում են երկրաչափական հարթություններ։ Նոր մեթոդիկան հնարավորություն է տվել հեշտությամբ վերլուծել շարժումը ամբողջությամբ, և յուրաքանչյուր առանձին հաշիվներում։ </vt:lpstr>
      <vt:lpstr>Презентация PowerPoint</vt:lpstr>
      <vt:lpstr>Презентация PowerPoint</vt:lpstr>
      <vt:lpstr>Презентация PowerPoint</vt:lpstr>
      <vt:lpstr>Հայկական պարերին բնորոշ կինետոտակտի գծագրերում առանձնանում են վեց հիմնական բաղադրիչներ ՝ «Երաժշտություն»,«Ռիթմ», «Գլուխ, իրան, ձեռքեր», «Ոտքեր»,«Զսպանակներ», «Ոտնահետքեր»: Կաքավագրի սկզբում մարմնի ելման դիրքը եւ երաժշտական առանձնահատկությունները ներկայացվում են վերոնշյալ բաղադրիչների միջոցով: Կինետոտակտը սկսվում եւ ավարտվում է երկու զուգահեռ ուղղաձիգ գծերով եւ վերջակետի նշանով: </vt:lpstr>
      <vt:lpstr>Презентация PowerPoint</vt:lpstr>
      <vt:lpstr>Շնորհակալություն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Argishti</cp:lastModifiedBy>
  <cp:revision>171</cp:revision>
  <dcterms:created xsi:type="dcterms:W3CDTF">2022-11-22T16:18:21Z</dcterms:created>
  <dcterms:modified xsi:type="dcterms:W3CDTF">2022-11-29T19:58:26Z</dcterms:modified>
</cp:coreProperties>
</file>